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13716000" cx="24384000"/>
  <p:notesSz cx="6858000" cy="9144000"/>
  <p:embeddedFontLst>
    <p:embeddedFont>
      <p:font typeface="Montserrat SemiBold"/>
      <p:regular r:id="rId13"/>
      <p:bold r:id="rId14"/>
      <p:italic r:id="rId15"/>
      <p:boldItalic r:id="rId16"/>
    </p:embeddedFont>
    <p:embeddedFont>
      <p:font typeface="Roboto Black"/>
      <p:bold r:id="rId17"/>
      <p:boldItalic r:id="rId18"/>
    </p:embeddedFont>
    <p:embeddedFont>
      <p:font typeface="Montserrat"/>
      <p:regular r:id="rId19"/>
      <p:bold r:id="rId20"/>
      <p:italic r:id="rId21"/>
      <p:boldItalic r:id="rId22"/>
    </p:embeddedFont>
    <p:embeddedFont>
      <p:font typeface="Montserrat Medium"/>
      <p:regular r:id="rId23"/>
      <p:bold r:id="rId24"/>
      <p:italic r:id="rId25"/>
      <p:boldItalic r:id="rId26"/>
    </p:embeddedFont>
    <p:embeddedFont>
      <p:font typeface="Montserrat Light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1" roundtripDataSignature="AMtx7mgTRhcI6FJj6/0R9MkPXVkFDDxD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.fntdata"/><Relationship Id="rId22" Type="http://schemas.openxmlformats.org/officeDocument/2006/relationships/font" Target="fonts/Montserrat-boldItalic.fntdata"/><Relationship Id="rId21" Type="http://schemas.openxmlformats.org/officeDocument/2006/relationships/font" Target="fonts/Montserrat-italic.fntdata"/><Relationship Id="rId24" Type="http://schemas.openxmlformats.org/officeDocument/2006/relationships/font" Target="fonts/MontserratMedium-bold.fntdata"/><Relationship Id="rId23" Type="http://schemas.openxmlformats.org/officeDocument/2006/relationships/font" Target="fonts/MontserratMedium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MontserratMedium-boldItalic.fntdata"/><Relationship Id="rId25" Type="http://schemas.openxmlformats.org/officeDocument/2006/relationships/font" Target="fonts/MontserratMedium-italic.fntdata"/><Relationship Id="rId28" Type="http://schemas.openxmlformats.org/officeDocument/2006/relationships/font" Target="fonts/MontserratLight-bold.fntdata"/><Relationship Id="rId27" Type="http://schemas.openxmlformats.org/officeDocument/2006/relationships/font" Target="fonts/MontserratLight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MontserratLight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customschemas.google.com/relationships/presentationmetadata" Target="metadata"/><Relationship Id="rId30" Type="http://schemas.openxmlformats.org/officeDocument/2006/relationships/font" Target="fonts/MontserratLight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MontserratSemiBold-regular.fntdata"/><Relationship Id="rId12" Type="http://schemas.openxmlformats.org/officeDocument/2006/relationships/slide" Target="slides/slide8.xml"/><Relationship Id="rId15" Type="http://schemas.openxmlformats.org/officeDocument/2006/relationships/font" Target="fonts/MontserratSemiBold-italic.fntdata"/><Relationship Id="rId14" Type="http://schemas.openxmlformats.org/officeDocument/2006/relationships/font" Target="fonts/MontserratSemiBold-bold.fntdata"/><Relationship Id="rId17" Type="http://schemas.openxmlformats.org/officeDocument/2006/relationships/font" Target="fonts/RobotoBlack-bold.fntdata"/><Relationship Id="rId16" Type="http://schemas.openxmlformats.org/officeDocument/2006/relationships/font" Target="fonts/MontserratSemiBold-boldItalic.fntdata"/><Relationship Id="rId19" Type="http://schemas.openxmlformats.org/officeDocument/2006/relationships/font" Target="fonts/Montserrat-regular.fntdata"/><Relationship Id="rId18" Type="http://schemas.openxmlformats.org/officeDocument/2006/relationships/font" Target="fonts/RobotoBlack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4" name="Google Shape;54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7" name="Google Shape;77;p3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8" name="Google Shape;88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2" name="Google Shape;112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6" name="Google Shape;126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9" name="Google Shape;159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0" name="Google Shape;170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8" name="Google Shape;218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tx">
  <p:cSld name="TITLE_AND_BODY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/>
          <p:nvPr>
            <p:ph idx="12" type="sldNum"/>
          </p:nvPr>
        </p:nvSpPr>
        <p:spPr>
          <a:xfrm>
            <a:off x="22192337" y="12808585"/>
            <a:ext cx="515264" cy="538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A1A7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9EA1A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A1A7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9EA1A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A1A7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9EA1A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A1A7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9EA1A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A1A7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9EA1A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A1A7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9EA1A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A1A7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9EA1A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A1A7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9EA1A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A1A7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9EA1A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1"/>
          <p:cNvSpPr txBox="1"/>
          <p:nvPr>
            <p:ph type="title"/>
          </p:nvPr>
        </p:nvSpPr>
        <p:spPr>
          <a:xfrm>
            <a:off x="1676400" y="730250"/>
            <a:ext cx="21031200" cy="2651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6D78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6D78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6D78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6D78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6D78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6D78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6D78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6D78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6D78"/>
              </a:buClr>
              <a:buSzPts val="1800"/>
              <a:buNone/>
              <a:defRPr/>
            </a:lvl9pPr>
          </a:lstStyle>
          <a:p/>
        </p:txBody>
      </p:sp>
      <p:sp>
        <p:nvSpPr>
          <p:cNvPr id="46" name="Google Shape;46;p31"/>
          <p:cNvSpPr txBox="1"/>
          <p:nvPr>
            <p:ph idx="1" type="body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56D78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56D78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56D78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56D78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56D78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56D78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56D78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56D78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56D78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31"/>
          <p:cNvSpPr txBox="1"/>
          <p:nvPr>
            <p:ph idx="12" type="sldNum"/>
          </p:nvPr>
        </p:nvSpPr>
        <p:spPr>
          <a:xfrm>
            <a:off x="22192337" y="12808585"/>
            <a:ext cx="515264" cy="538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A1A7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9EA1A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A1A7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9EA1A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A1A7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9EA1A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A1A7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9EA1A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A1A7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9EA1A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A1A7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9EA1A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A1A7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9EA1A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A1A7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9EA1A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A1A7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9EA1A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>
  <p:cSld name="Vertical Title and 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2"/>
          <p:cNvSpPr txBox="1"/>
          <p:nvPr>
            <p:ph type="title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6D78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6D78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6D78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6D78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6D78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6D78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6D78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6D78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6D78"/>
              </a:buClr>
              <a:buSzPts val="1800"/>
              <a:buNone/>
              <a:defRPr/>
            </a:lvl9pPr>
          </a:lstStyle>
          <a:p/>
        </p:txBody>
      </p:sp>
      <p:sp>
        <p:nvSpPr>
          <p:cNvPr id="50" name="Google Shape;50;p32"/>
          <p:cNvSpPr txBox="1"/>
          <p:nvPr>
            <p:ph idx="1" type="body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56D78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56D78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56D78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56D78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56D78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56D78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56D78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56D78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56D78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32"/>
          <p:cNvSpPr txBox="1"/>
          <p:nvPr>
            <p:ph idx="12" type="sldNum"/>
          </p:nvPr>
        </p:nvSpPr>
        <p:spPr>
          <a:xfrm>
            <a:off x="22192337" y="12808585"/>
            <a:ext cx="515264" cy="538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A1A7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9EA1A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A1A7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9EA1A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A1A7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9EA1A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A1A7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9EA1A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A1A7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9EA1A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A1A7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9EA1A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A1A7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9EA1A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A1A7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9EA1A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A1A7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9EA1A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3"/>
          <p:cNvSpPr txBox="1"/>
          <p:nvPr>
            <p:ph idx="12" type="sldNum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A1A7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9EA1A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A1A7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9EA1A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A1A7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9EA1A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A1A7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9EA1A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A1A7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9EA1A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A1A7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9EA1A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A1A7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9EA1A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A1A7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9EA1A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A1A7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9EA1A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4"/>
          <p:cNvSpPr txBox="1"/>
          <p:nvPr>
            <p:ph type="title"/>
          </p:nvPr>
        </p:nvSpPr>
        <p:spPr>
          <a:xfrm>
            <a:off x="3048000" y="2244725"/>
            <a:ext cx="18288000" cy="477520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6D78"/>
              </a:buClr>
              <a:buSzPts val="12000"/>
              <a:buFont typeface="Calibri"/>
              <a:buNone/>
              <a:defRPr sz="12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6D78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6D78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6D78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6D78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6D78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6D78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6D78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6D78"/>
              </a:buClr>
              <a:buSzPts val="1800"/>
              <a:buNone/>
              <a:defRPr/>
            </a:lvl9pPr>
          </a:lstStyle>
          <a:p/>
        </p:txBody>
      </p:sp>
      <p:sp>
        <p:nvSpPr>
          <p:cNvPr id="15" name="Google Shape;15;p24"/>
          <p:cNvSpPr txBox="1"/>
          <p:nvPr>
            <p:ph idx="1" type="body"/>
          </p:nvPr>
        </p:nvSpPr>
        <p:spPr>
          <a:xfrm>
            <a:off x="3048000" y="7204075"/>
            <a:ext cx="18288000" cy="33115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56D78"/>
              </a:buClr>
              <a:buSzPts val="4800"/>
              <a:buFont typeface="Calibri"/>
              <a:buNone/>
              <a:defRPr sz="4800"/>
            </a:lvl1pPr>
            <a:lvl2pPr indent="-228600" lvl="1" marL="9144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56D78"/>
              </a:buClr>
              <a:buSzPts val="4800"/>
              <a:buFont typeface="Calibri"/>
              <a:buNone/>
              <a:defRPr sz="4800"/>
            </a:lvl2pPr>
            <a:lvl3pPr indent="-228600" lvl="2" marL="1371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56D78"/>
              </a:buClr>
              <a:buSzPts val="4800"/>
              <a:buFont typeface="Calibri"/>
              <a:buNone/>
              <a:defRPr sz="4800"/>
            </a:lvl3pPr>
            <a:lvl4pPr indent="-228600" lvl="3" marL="18288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56D78"/>
              </a:buClr>
              <a:buSzPts val="4800"/>
              <a:buFont typeface="Calibri"/>
              <a:buNone/>
              <a:defRPr sz="4800"/>
            </a:lvl4pPr>
            <a:lvl5pPr indent="-228600" lvl="4" marL="22860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56D78"/>
              </a:buClr>
              <a:buSzPts val="4800"/>
              <a:buFont typeface="Calibri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56D78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56D78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56D78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56D78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" name="Google Shape;16;p24"/>
          <p:cNvSpPr txBox="1"/>
          <p:nvPr>
            <p:ph idx="12" type="sldNum"/>
          </p:nvPr>
        </p:nvSpPr>
        <p:spPr>
          <a:xfrm>
            <a:off x="22192337" y="12808585"/>
            <a:ext cx="515264" cy="538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A1A7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9EA1A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A1A7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9EA1A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A1A7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9EA1A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A1A7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9EA1A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A1A7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9EA1A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A1A7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9EA1A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A1A7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9EA1A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A1A7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9EA1A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A1A7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9EA1A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5"/>
          <p:cNvSpPr txBox="1"/>
          <p:nvPr>
            <p:ph type="title"/>
          </p:nvPr>
        </p:nvSpPr>
        <p:spPr>
          <a:xfrm>
            <a:off x="1676400" y="730250"/>
            <a:ext cx="21031200" cy="2651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6D78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6D78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6D78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6D78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6D78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6D78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6D78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6D78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6D78"/>
              </a:buClr>
              <a:buSzPts val="1800"/>
              <a:buNone/>
              <a:defRPr/>
            </a:lvl9pPr>
          </a:lstStyle>
          <a:p/>
        </p:txBody>
      </p:sp>
      <p:sp>
        <p:nvSpPr>
          <p:cNvPr id="19" name="Google Shape;19;p25"/>
          <p:cNvSpPr txBox="1"/>
          <p:nvPr>
            <p:ph idx="1" type="body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56D78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56D78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56D78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56D78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56D78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56D78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56D78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56D78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56D78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25"/>
          <p:cNvSpPr txBox="1"/>
          <p:nvPr>
            <p:ph idx="12" type="sldNum"/>
          </p:nvPr>
        </p:nvSpPr>
        <p:spPr>
          <a:xfrm>
            <a:off x="22192337" y="12808585"/>
            <a:ext cx="515264" cy="538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A1A7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9EA1A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A1A7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9EA1A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A1A7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9EA1A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A1A7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9EA1A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A1A7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9EA1A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A1A7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9EA1A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A1A7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9EA1A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A1A7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9EA1A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A1A7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9EA1A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6"/>
          <p:cNvSpPr txBox="1"/>
          <p:nvPr>
            <p:ph type="title"/>
          </p:nvPr>
        </p:nvSpPr>
        <p:spPr>
          <a:xfrm>
            <a:off x="1663700" y="3419476"/>
            <a:ext cx="21031200" cy="570547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6D78"/>
              </a:buClr>
              <a:buSzPts val="12000"/>
              <a:buFont typeface="Calibri"/>
              <a:buNone/>
              <a:defRPr sz="12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6D78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6D78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6D78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6D78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6D78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6D78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6D78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6D78"/>
              </a:buClr>
              <a:buSzPts val="1800"/>
              <a:buNone/>
              <a:defRPr/>
            </a:lvl9pPr>
          </a:lstStyle>
          <a:p/>
        </p:txBody>
      </p:sp>
      <p:sp>
        <p:nvSpPr>
          <p:cNvPr id="23" name="Google Shape;23;p26"/>
          <p:cNvSpPr txBox="1"/>
          <p:nvPr>
            <p:ph idx="1" type="body"/>
          </p:nvPr>
        </p:nvSpPr>
        <p:spPr>
          <a:xfrm>
            <a:off x="1663700" y="9178925"/>
            <a:ext cx="21031200" cy="30003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9EA1A7"/>
              </a:buClr>
              <a:buSzPts val="4800"/>
              <a:buFont typeface="Calibri"/>
              <a:buNone/>
              <a:defRPr sz="4800">
                <a:solidFill>
                  <a:srgbClr val="9EA1A7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9EA1A7"/>
              </a:buClr>
              <a:buSzPts val="4800"/>
              <a:buFont typeface="Calibri"/>
              <a:buNone/>
              <a:defRPr sz="4800">
                <a:solidFill>
                  <a:srgbClr val="9EA1A7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9EA1A7"/>
              </a:buClr>
              <a:buSzPts val="4800"/>
              <a:buFont typeface="Calibri"/>
              <a:buNone/>
              <a:defRPr sz="4800">
                <a:solidFill>
                  <a:srgbClr val="9EA1A7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9EA1A7"/>
              </a:buClr>
              <a:buSzPts val="4800"/>
              <a:buFont typeface="Calibri"/>
              <a:buNone/>
              <a:defRPr sz="4800">
                <a:solidFill>
                  <a:srgbClr val="9EA1A7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9EA1A7"/>
              </a:buClr>
              <a:buSzPts val="4800"/>
              <a:buFont typeface="Calibri"/>
              <a:buNone/>
              <a:defRPr sz="4800">
                <a:solidFill>
                  <a:srgbClr val="9EA1A7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56D78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56D78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56D78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56D78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6"/>
          <p:cNvSpPr txBox="1"/>
          <p:nvPr>
            <p:ph idx="12" type="sldNum"/>
          </p:nvPr>
        </p:nvSpPr>
        <p:spPr>
          <a:xfrm>
            <a:off x="22192337" y="12808585"/>
            <a:ext cx="515264" cy="538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A1A7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9EA1A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A1A7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9EA1A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A1A7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9EA1A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A1A7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9EA1A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A1A7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9EA1A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A1A7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9EA1A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A1A7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9EA1A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A1A7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9EA1A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A1A7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9EA1A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7"/>
          <p:cNvSpPr txBox="1"/>
          <p:nvPr>
            <p:ph type="title"/>
          </p:nvPr>
        </p:nvSpPr>
        <p:spPr>
          <a:xfrm>
            <a:off x="1676400" y="730250"/>
            <a:ext cx="21031200" cy="2651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6D78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6D78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6D78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6D78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6D78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6D78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6D78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6D78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6D78"/>
              </a:buClr>
              <a:buSzPts val="1800"/>
              <a:buNone/>
              <a:defRPr/>
            </a:lvl9pPr>
          </a:lstStyle>
          <a:p/>
        </p:txBody>
      </p:sp>
      <p:sp>
        <p:nvSpPr>
          <p:cNvPr id="27" name="Google Shape;27;p27"/>
          <p:cNvSpPr txBox="1"/>
          <p:nvPr>
            <p:ph idx="1" type="body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56D78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56D78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56D78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56D78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56D78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56D78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56D78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56D78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56D78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27"/>
          <p:cNvSpPr txBox="1"/>
          <p:nvPr>
            <p:ph idx="12" type="sldNum"/>
          </p:nvPr>
        </p:nvSpPr>
        <p:spPr>
          <a:xfrm>
            <a:off x="22192337" y="12808585"/>
            <a:ext cx="515264" cy="538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A1A7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9EA1A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A1A7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9EA1A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A1A7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9EA1A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A1A7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9EA1A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A1A7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9EA1A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A1A7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9EA1A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A1A7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9EA1A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A1A7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9EA1A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A1A7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9EA1A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8"/>
          <p:cNvSpPr txBox="1"/>
          <p:nvPr>
            <p:ph type="title"/>
          </p:nvPr>
        </p:nvSpPr>
        <p:spPr>
          <a:xfrm>
            <a:off x="1679575" y="730250"/>
            <a:ext cx="21031201" cy="2651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6D78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6D78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6D78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6D78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6D78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6D78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6D78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6D78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6D78"/>
              </a:buClr>
              <a:buSzPts val="1800"/>
              <a:buNone/>
              <a:defRPr/>
            </a:lvl9pPr>
          </a:lstStyle>
          <a:p/>
        </p:txBody>
      </p:sp>
      <p:sp>
        <p:nvSpPr>
          <p:cNvPr id="31" name="Google Shape;31;p28"/>
          <p:cNvSpPr txBox="1"/>
          <p:nvPr>
            <p:ph idx="1" type="body"/>
          </p:nvPr>
        </p:nvSpPr>
        <p:spPr>
          <a:xfrm>
            <a:off x="1679575" y="3362326"/>
            <a:ext cx="10315576" cy="16478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56D78"/>
              </a:buClr>
              <a:buSzPts val="4800"/>
              <a:buFont typeface="Calibri"/>
              <a:buNone/>
              <a:defRPr b="1" sz="4800"/>
            </a:lvl1pPr>
            <a:lvl2pPr indent="-228600" lvl="1" marL="9144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56D78"/>
              </a:buClr>
              <a:buSzPts val="4800"/>
              <a:buFont typeface="Calibri"/>
              <a:buNone/>
              <a:defRPr b="1" sz="4800"/>
            </a:lvl2pPr>
            <a:lvl3pPr indent="-228600" lvl="2" marL="1371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56D78"/>
              </a:buClr>
              <a:buSzPts val="4800"/>
              <a:buFont typeface="Calibri"/>
              <a:buNone/>
              <a:defRPr b="1" sz="4800"/>
            </a:lvl3pPr>
            <a:lvl4pPr indent="-228600" lvl="3" marL="18288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56D78"/>
              </a:buClr>
              <a:buSzPts val="4800"/>
              <a:buFont typeface="Calibri"/>
              <a:buNone/>
              <a:defRPr b="1" sz="4800"/>
            </a:lvl4pPr>
            <a:lvl5pPr indent="-228600" lvl="4" marL="22860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56D78"/>
              </a:buClr>
              <a:buSzPts val="4800"/>
              <a:buFont typeface="Calibri"/>
              <a:buNone/>
              <a:defRPr b="1" sz="4800"/>
            </a:lvl5pPr>
            <a:lvl6pPr indent="-342900" lvl="5" marL="2743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56D78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56D78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56D78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56D78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28"/>
          <p:cNvSpPr txBox="1"/>
          <p:nvPr>
            <p:ph idx="2" type="body"/>
          </p:nvPr>
        </p:nvSpPr>
        <p:spPr>
          <a:xfrm>
            <a:off x="12344400" y="3362326"/>
            <a:ext cx="10366376" cy="16478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56D78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56D78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56D78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56D78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56D78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56D78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56D78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56D78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56D78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28"/>
          <p:cNvSpPr txBox="1"/>
          <p:nvPr>
            <p:ph idx="12" type="sldNum"/>
          </p:nvPr>
        </p:nvSpPr>
        <p:spPr>
          <a:xfrm>
            <a:off x="22192337" y="12808585"/>
            <a:ext cx="515264" cy="538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A1A7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9EA1A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A1A7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9EA1A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A1A7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9EA1A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A1A7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9EA1A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A1A7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9EA1A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A1A7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9EA1A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A1A7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9EA1A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A1A7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9EA1A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A1A7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9EA1A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9"/>
          <p:cNvSpPr txBox="1"/>
          <p:nvPr>
            <p:ph type="title"/>
          </p:nvPr>
        </p:nvSpPr>
        <p:spPr>
          <a:xfrm>
            <a:off x="1679575" y="914400"/>
            <a:ext cx="7864476" cy="3200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6D78"/>
              </a:buClr>
              <a:buSzPts val="6400"/>
              <a:buFont typeface="Calibri"/>
              <a:buNone/>
              <a:defRPr sz="64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6D78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6D78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6D78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6D78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6D78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6D78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6D78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6D78"/>
              </a:buClr>
              <a:buSzPts val="1800"/>
              <a:buNone/>
              <a:defRPr/>
            </a:lvl9pPr>
          </a:lstStyle>
          <a:p/>
        </p:txBody>
      </p:sp>
      <p:sp>
        <p:nvSpPr>
          <p:cNvPr id="36" name="Google Shape;36;p29"/>
          <p:cNvSpPr txBox="1"/>
          <p:nvPr>
            <p:ph idx="1" type="body"/>
          </p:nvPr>
        </p:nvSpPr>
        <p:spPr>
          <a:xfrm>
            <a:off x="10366375" y="1974850"/>
            <a:ext cx="12344401" cy="9747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635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56D78"/>
              </a:buClr>
              <a:buSzPts val="6400"/>
              <a:buChar char="•"/>
              <a:defRPr sz="6400"/>
            </a:lvl1pPr>
            <a:lvl2pPr indent="-635000" lvl="1" marL="9144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56D78"/>
              </a:buClr>
              <a:buSzPts val="6400"/>
              <a:buChar char="•"/>
              <a:defRPr sz="6400"/>
            </a:lvl2pPr>
            <a:lvl3pPr indent="-635000" lvl="2" marL="1371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56D78"/>
              </a:buClr>
              <a:buSzPts val="6400"/>
              <a:buChar char="•"/>
              <a:defRPr sz="6400"/>
            </a:lvl3pPr>
            <a:lvl4pPr indent="-635000" lvl="3" marL="18288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56D78"/>
              </a:buClr>
              <a:buSzPts val="6400"/>
              <a:buChar char="•"/>
              <a:defRPr sz="6400"/>
            </a:lvl4pPr>
            <a:lvl5pPr indent="-635000" lvl="4" marL="22860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56D78"/>
              </a:buClr>
              <a:buSzPts val="6400"/>
              <a:buChar char="•"/>
              <a:defRPr sz="6400"/>
            </a:lvl5pPr>
            <a:lvl6pPr indent="-342900" lvl="5" marL="2743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56D78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56D78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56D78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56D78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29"/>
          <p:cNvSpPr txBox="1"/>
          <p:nvPr>
            <p:ph idx="2" type="body"/>
          </p:nvPr>
        </p:nvSpPr>
        <p:spPr>
          <a:xfrm>
            <a:off x="1679575" y="4114800"/>
            <a:ext cx="7864475" cy="762317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56D78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56D78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56D78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56D78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56D78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56D78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56D78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56D78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56D78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29"/>
          <p:cNvSpPr txBox="1"/>
          <p:nvPr>
            <p:ph idx="12" type="sldNum"/>
          </p:nvPr>
        </p:nvSpPr>
        <p:spPr>
          <a:xfrm>
            <a:off x="22192337" y="12808585"/>
            <a:ext cx="515264" cy="538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A1A7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9EA1A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A1A7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9EA1A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A1A7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9EA1A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A1A7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9EA1A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A1A7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9EA1A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A1A7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9EA1A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A1A7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9EA1A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A1A7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9EA1A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A1A7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9EA1A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0"/>
          <p:cNvSpPr txBox="1"/>
          <p:nvPr>
            <p:ph type="title"/>
          </p:nvPr>
        </p:nvSpPr>
        <p:spPr>
          <a:xfrm>
            <a:off x="1679575" y="914400"/>
            <a:ext cx="7864476" cy="3200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6D78"/>
              </a:buClr>
              <a:buSzPts val="6400"/>
              <a:buFont typeface="Calibri"/>
              <a:buNone/>
              <a:defRPr sz="64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6D78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6D78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6D78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6D78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6D78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6D78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6D78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6D78"/>
              </a:buClr>
              <a:buSzPts val="1800"/>
              <a:buNone/>
              <a:defRPr/>
            </a:lvl9pPr>
          </a:lstStyle>
          <a:p/>
        </p:txBody>
      </p:sp>
      <p:sp>
        <p:nvSpPr>
          <p:cNvPr id="41" name="Google Shape;41;p30"/>
          <p:cNvSpPr/>
          <p:nvPr>
            <p:ph idx="2" type="pic"/>
          </p:nvPr>
        </p:nvSpPr>
        <p:spPr>
          <a:xfrm>
            <a:off x="10366375" y="1974850"/>
            <a:ext cx="12344401" cy="9747250"/>
          </a:xfrm>
          <a:prstGeom prst="rect">
            <a:avLst/>
          </a:prstGeom>
          <a:noFill/>
          <a:ln>
            <a:noFill/>
          </a:ln>
        </p:spPr>
      </p:sp>
      <p:sp>
        <p:nvSpPr>
          <p:cNvPr id="42" name="Google Shape;42;p30"/>
          <p:cNvSpPr txBox="1"/>
          <p:nvPr>
            <p:ph idx="1" type="body"/>
          </p:nvPr>
        </p:nvSpPr>
        <p:spPr>
          <a:xfrm>
            <a:off x="1679575" y="4114800"/>
            <a:ext cx="7864476" cy="762317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56D78"/>
              </a:buClr>
              <a:buSzPts val="3200"/>
              <a:buFont typeface="Calibri"/>
              <a:buNone/>
              <a:defRPr sz="3200"/>
            </a:lvl1pPr>
            <a:lvl2pPr indent="-228600" lvl="1" marL="9144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56D78"/>
              </a:buClr>
              <a:buSzPts val="3200"/>
              <a:buFont typeface="Calibri"/>
              <a:buNone/>
              <a:defRPr sz="3200"/>
            </a:lvl2pPr>
            <a:lvl3pPr indent="-228600" lvl="2" marL="1371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56D78"/>
              </a:buClr>
              <a:buSzPts val="3200"/>
              <a:buFont typeface="Calibri"/>
              <a:buNone/>
              <a:defRPr sz="3200"/>
            </a:lvl3pPr>
            <a:lvl4pPr indent="-228600" lvl="3" marL="18288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56D78"/>
              </a:buClr>
              <a:buSzPts val="3200"/>
              <a:buFont typeface="Calibri"/>
              <a:buNone/>
              <a:defRPr sz="3200"/>
            </a:lvl4pPr>
            <a:lvl5pPr indent="-228600" lvl="4" marL="22860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56D78"/>
              </a:buClr>
              <a:buSzPts val="3200"/>
              <a:buFont typeface="Calibri"/>
              <a:buNone/>
              <a:defRPr sz="3200"/>
            </a:lvl5pPr>
            <a:lvl6pPr indent="-342900" lvl="5" marL="2743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56D78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56D78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56D78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56D78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30"/>
          <p:cNvSpPr txBox="1"/>
          <p:nvPr>
            <p:ph idx="12" type="sldNum"/>
          </p:nvPr>
        </p:nvSpPr>
        <p:spPr>
          <a:xfrm>
            <a:off x="22192337" y="12808585"/>
            <a:ext cx="515264" cy="538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A1A7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9EA1A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A1A7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9EA1A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A1A7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9EA1A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A1A7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9EA1A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A1A7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9EA1A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A1A7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9EA1A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A1A7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9EA1A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A1A7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9EA1A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A1A7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9EA1A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1"/>
          <p:cNvSpPr txBox="1"/>
          <p:nvPr>
            <p:ph type="title"/>
          </p:nvPr>
        </p:nvSpPr>
        <p:spPr>
          <a:xfrm>
            <a:off x="1676400" y="730250"/>
            <a:ext cx="21031200" cy="2651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6D78"/>
              </a:buClr>
              <a:buSzPts val="8800"/>
              <a:buFont typeface="Calibri"/>
              <a:buNone/>
              <a:defRPr b="0" i="0" sz="8800" u="none" cap="none" strike="noStrike">
                <a:solidFill>
                  <a:srgbClr val="656D7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6D78"/>
              </a:buClr>
              <a:buSzPts val="8800"/>
              <a:buFont typeface="Calibri"/>
              <a:buNone/>
              <a:defRPr b="0" i="0" sz="8800" u="none" cap="none" strike="noStrike">
                <a:solidFill>
                  <a:srgbClr val="656D7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6D78"/>
              </a:buClr>
              <a:buSzPts val="8800"/>
              <a:buFont typeface="Calibri"/>
              <a:buNone/>
              <a:defRPr b="0" i="0" sz="8800" u="none" cap="none" strike="noStrike">
                <a:solidFill>
                  <a:srgbClr val="656D7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6D78"/>
              </a:buClr>
              <a:buSzPts val="8800"/>
              <a:buFont typeface="Calibri"/>
              <a:buNone/>
              <a:defRPr b="0" i="0" sz="8800" u="none" cap="none" strike="noStrike">
                <a:solidFill>
                  <a:srgbClr val="656D7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6D78"/>
              </a:buClr>
              <a:buSzPts val="8800"/>
              <a:buFont typeface="Calibri"/>
              <a:buNone/>
              <a:defRPr b="0" i="0" sz="8800" u="none" cap="none" strike="noStrike">
                <a:solidFill>
                  <a:srgbClr val="656D7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6D78"/>
              </a:buClr>
              <a:buSzPts val="8800"/>
              <a:buFont typeface="Calibri"/>
              <a:buNone/>
              <a:defRPr b="0" i="0" sz="8800" u="none" cap="none" strike="noStrike">
                <a:solidFill>
                  <a:srgbClr val="656D7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6D78"/>
              </a:buClr>
              <a:buSzPts val="8800"/>
              <a:buFont typeface="Calibri"/>
              <a:buNone/>
              <a:defRPr b="0" i="0" sz="8800" u="none" cap="none" strike="noStrike">
                <a:solidFill>
                  <a:srgbClr val="656D7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6D78"/>
              </a:buClr>
              <a:buSzPts val="8800"/>
              <a:buFont typeface="Calibri"/>
              <a:buNone/>
              <a:defRPr b="0" i="0" sz="8800" u="none" cap="none" strike="noStrike">
                <a:solidFill>
                  <a:srgbClr val="656D7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6D78"/>
              </a:buClr>
              <a:buSzPts val="8800"/>
              <a:buFont typeface="Calibri"/>
              <a:buNone/>
              <a:defRPr b="0" i="0" sz="8800" u="none" cap="none" strike="noStrike">
                <a:solidFill>
                  <a:srgbClr val="656D7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p21"/>
          <p:cNvSpPr txBox="1"/>
          <p:nvPr>
            <p:ph idx="1" type="body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5842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56D78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rgbClr val="656D7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84200" lvl="1" marL="9144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56D78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rgbClr val="656D7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84200" lvl="2" marL="13716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56D78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rgbClr val="656D7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84200" lvl="3" marL="18288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56D78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rgbClr val="656D7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84200" lvl="4" marL="22860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56D78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rgbClr val="656D7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84200" lvl="5" marL="2743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56D78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rgbClr val="656D7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84200" lvl="6" marL="32004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56D78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rgbClr val="656D7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84200" lvl="7" marL="36576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56D78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rgbClr val="656D7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84200" lvl="8" marL="41148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656D78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rgbClr val="656D7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1"/>
          <p:cNvSpPr txBox="1"/>
          <p:nvPr>
            <p:ph idx="12" type="sldNum"/>
          </p:nvPr>
        </p:nvSpPr>
        <p:spPr>
          <a:xfrm>
            <a:off x="22192337" y="12808585"/>
            <a:ext cx="515264" cy="538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A1A7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9EA1A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A1A7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9EA1A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A1A7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9EA1A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A1A7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9EA1A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A1A7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9EA1A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A1A7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9EA1A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A1A7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9EA1A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A1A7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9EA1A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A1A7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9EA1A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image" Target="../media/image11.png"/><Relationship Id="rId5" Type="http://schemas.openxmlformats.org/officeDocument/2006/relationships/image" Target="../media/image49.png"/><Relationship Id="rId6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9.png"/><Relationship Id="rId5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33.png"/><Relationship Id="rId5" Type="http://schemas.openxmlformats.org/officeDocument/2006/relationships/image" Target="../media/image14.png"/><Relationship Id="rId6" Type="http://schemas.openxmlformats.org/officeDocument/2006/relationships/image" Target="../media/image6.png"/><Relationship Id="rId7" Type="http://schemas.openxmlformats.org/officeDocument/2006/relationships/image" Target="../media/image2.png"/><Relationship Id="rId8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33.png"/><Relationship Id="rId5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33.png"/><Relationship Id="rId5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33.png"/><Relationship Id="rId5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40" Type="http://schemas.openxmlformats.org/officeDocument/2006/relationships/image" Target="../media/image4.png"/><Relationship Id="rId20" Type="http://schemas.openxmlformats.org/officeDocument/2006/relationships/image" Target="../media/image25.png"/><Relationship Id="rId22" Type="http://schemas.openxmlformats.org/officeDocument/2006/relationships/image" Target="../media/image30.jpg"/><Relationship Id="rId21" Type="http://schemas.openxmlformats.org/officeDocument/2006/relationships/image" Target="../media/image51.png"/><Relationship Id="rId24" Type="http://schemas.openxmlformats.org/officeDocument/2006/relationships/image" Target="../media/image41.png"/><Relationship Id="rId23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33.png"/><Relationship Id="rId9" Type="http://schemas.openxmlformats.org/officeDocument/2006/relationships/image" Target="../media/image21.png"/><Relationship Id="rId26" Type="http://schemas.openxmlformats.org/officeDocument/2006/relationships/image" Target="../media/image39.png"/><Relationship Id="rId25" Type="http://schemas.openxmlformats.org/officeDocument/2006/relationships/image" Target="../media/image29.jpg"/><Relationship Id="rId28" Type="http://schemas.openxmlformats.org/officeDocument/2006/relationships/image" Target="../media/image31.png"/><Relationship Id="rId27" Type="http://schemas.openxmlformats.org/officeDocument/2006/relationships/image" Target="../media/image32.png"/><Relationship Id="rId5" Type="http://schemas.openxmlformats.org/officeDocument/2006/relationships/image" Target="../media/image38.jpg"/><Relationship Id="rId6" Type="http://schemas.openxmlformats.org/officeDocument/2006/relationships/image" Target="../media/image19.jpg"/><Relationship Id="rId29" Type="http://schemas.openxmlformats.org/officeDocument/2006/relationships/image" Target="../media/image47.png"/><Relationship Id="rId7" Type="http://schemas.openxmlformats.org/officeDocument/2006/relationships/image" Target="../media/image26.png"/><Relationship Id="rId8" Type="http://schemas.openxmlformats.org/officeDocument/2006/relationships/image" Target="../media/image37.png"/><Relationship Id="rId31" Type="http://schemas.openxmlformats.org/officeDocument/2006/relationships/image" Target="../media/image48.png"/><Relationship Id="rId30" Type="http://schemas.openxmlformats.org/officeDocument/2006/relationships/image" Target="../media/image43.png"/><Relationship Id="rId11" Type="http://schemas.openxmlformats.org/officeDocument/2006/relationships/image" Target="../media/image16.jpg"/><Relationship Id="rId33" Type="http://schemas.openxmlformats.org/officeDocument/2006/relationships/image" Target="../media/image52.png"/><Relationship Id="rId10" Type="http://schemas.openxmlformats.org/officeDocument/2006/relationships/image" Target="../media/image15.png"/><Relationship Id="rId32" Type="http://schemas.openxmlformats.org/officeDocument/2006/relationships/image" Target="../media/image35.png"/><Relationship Id="rId13" Type="http://schemas.openxmlformats.org/officeDocument/2006/relationships/image" Target="../media/image17.png"/><Relationship Id="rId35" Type="http://schemas.openxmlformats.org/officeDocument/2006/relationships/image" Target="../media/image44.png"/><Relationship Id="rId12" Type="http://schemas.openxmlformats.org/officeDocument/2006/relationships/image" Target="../media/image28.png"/><Relationship Id="rId34" Type="http://schemas.openxmlformats.org/officeDocument/2006/relationships/image" Target="../media/image45.png"/><Relationship Id="rId15" Type="http://schemas.openxmlformats.org/officeDocument/2006/relationships/image" Target="../media/image18.png"/><Relationship Id="rId37" Type="http://schemas.openxmlformats.org/officeDocument/2006/relationships/image" Target="../media/image40.png"/><Relationship Id="rId14" Type="http://schemas.openxmlformats.org/officeDocument/2006/relationships/image" Target="../media/image34.png"/><Relationship Id="rId36" Type="http://schemas.openxmlformats.org/officeDocument/2006/relationships/image" Target="../media/image36.png"/><Relationship Id="rId17" Type="http://schemas.openxmlformats.org/officeDocument/2006/relationships/image" Target="../media/image22.png"/><Relationship Id="rId39" Type="http://schemas.openxmlformats.org/officeDocument/2006/relationships/image" Target="../media/image46.png"/><Relationship Id="rId16" Type="http://schemas.openxmlformats.org/officeDocument/2006/relationships/image" Target="../media/image20.png"/><Relationship Id="rId38" Type="http://schemas.openxmlformats.org/officeDocument/2006/relationships/image" Target="../media/image42.png"/><Relationship Id="rId19" Type="http://schemas.openxmlformats.org/officeDocument/2006/relationships/image" Target="../media/image50.png"/><Relationship Id="rId18" Type="http://schemas.openxmlformats.org/officeDocument/2006/relationships/image" Target="../media/image2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11.png"/><Relationship Id="rId5" Type="http://schemas.openxmlformats.org/officeDocument/2006/relationships/image" Target="../media/image49.png"/><Relationship Id="rId6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gradFill>
            <a:gsLst>
              <a:gs pos="0">
                <a:srgbClr val="0E4481"/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</a:pPr>
            <a:r>
              <a:t/>
            </a:r>
            <a:endParaRPr b="0" i="0" sz="3600" u="none" cap="none" strike="noStrike">
              <a:solidFill>
                <a:srgbClr val="656D7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7" name="Google Shape;57;p1"/>
          <p:cNvGrpSpPr/>
          <p:nvPr/>
        </p:nvGrpSpPr>
        <p:grpSpPr>
          <a:xfrm>
            <a:off x="346229" y="-20593"/>
            <a:ext cx="30500939" cy="31974947"/>
            <a:chOff x="-2" y="-1"/>
            <a:chExt cx="30500939" cy="31974945"/>
          </a:xfrm>
        </p:grpSpPr>
        <p:grpSp>
          <p:nvGrpSpPr>
            <p:cNvPr id="58" name="Google Shape;58;p1"/>
            <p:cNvGrpSpPr/>
            <p:nvPr/>
          </p:nvGrpSpPr>
          <p:grpSpPr>
            <a:xfrm>
              <a:off x="-2" y="10716019"/>
              <a:ext cx="23972340" cy="21258925"/>
              <a:chOff x="-1" y="-1"/>
              <a:chExt cx="23972338" cy="21258923"/>
            </a:xfrm>
          </p:grpSpPr>
          <p:sp>
            <p:nvSpPr>
              <p:cNvPr id="59" name="Google Shape;59;p1"/>
              <p:cNvSpPr/>
              <p:nvPr/>
            </p:nvSpPr>
            <p:spPr>
              <a:xfrm>
                <a:off x="1851803" y="88661"/>
                <a:ext cx="20164482" cy="18611452"/>
              </a:xfrm>
              <a:custGeom>
                <a:rect b="b" l="l" r="r" t="t"/>
                <a:pathLst>
                  <a:path extrusionOk="0" h="21600" w="21551">
                    <a:moveTo>
                      <a:pt x="13140" y="3007"/>
                    </a:moveTo>
                    <a:cubicBezTo>
                      <a:pt x="12746" y="3007"/>
                      <a:pt x="12351" y="3068"/>
                      <a:pt x="11956" y="3130"/>
                    </a:cubicBezTo>
                    <a:cubicBezTo>
                      <a:pt x="10772" y="3252"/>
                      <a:pt x="9587" y="3682"/>
                      <a:pt x="8516" y="4295"/>
                    </a:cubicBezTo>
                    <a:cubicBezTo>
                      <a:pt x="9193" y="4111"/>
                      <a:pt x="9869" y="4050"/>
                      <a:pt x="10546" y="4050"/>
                    </a:cubicBezTo>
                    <a:cubicBezTo>
                      <a:pt x="10433" y="4050"/>
                      <a:pt x="10603" y="4050"/>
                      <a:pt x="10659" y="4050"/>
                    </a:cubicBezTo>
                    <a:cubicBezTo>
                      <a:pt x="10828" y="4050"/>
                      <a:pt x="10997" y="4111"/>
                      <a:pt x="11167" y="4111"/>
                    </a:cubicBezTo>
                    <a:cubicBezTo>
                      <a:pt x="11674" y="4173"/>
                      <a:pt x="12182" y="4357"/>
                      <a:pt x="12689" y="4541"/>
                    </a:cubicBezTo>
                    <a:cubicBezTo>
                      <a:pt x="13648" y="4970"/>
                      <a:pt x="14494" y="5584"/>
                      <a:pt x="15227" y="6259"/>
                    </a:cubicBezTo>
                    <a:cubicBezTo>
                      <a:pt x="16411" y="7302"/>
                      <a:pt x="17427" y="8530"/>
                      <a:pt x="17991" y="10064"/>
                    </a:cubicBezTo>
                    <a:cubicBezTo>
                      <a:pt x="18329" y="10800"/>
                      <a:pt x="18442" y="11598"/>
                      <a:pt x="18498" y="12395"/>
                    </a:cubicBezTo>
                    <a:cubicBezTo>
                      <a:pt x="18498" y="12334"/>
                      <a:pt x="18498" y="12334"/>
                      <a:pt x="18498" y="12334"/>
                    </a:cubicBezTo>
                    <a:cubicBezTo>
                      <a:pt x="18498" y="14052"/>
                      <a:pt x="17934" y="15648"/>
                      <a:pt x="17088" y="17059"/>
                    </a:cubicBezTo>
                    <a:cubicBezTo>
                      <a:pt x="16186" y="18409"/>
                      <a:pt x="15114" y="19575"/>
                      <a:pt x="13817" y="20434"/>
                    </a:cubicBezTo>
                    <a:cubicBezTo>
                      <a:pt x="12915" y="20986"/>
                      <a:pt x="11900" y="21355"/>
                      <a:pt x="10828" y="21477"/>
                    </a:cubicBezTo>
                    <a:cubicBezTo>
                      <a:pt x="10941" y="21539"/>
                      <a:pt x="11110" y="21539"/>
                      <a:pt x="11223" y="21539"/>
                    </a:cubicBezTo>
                    <a:cubicBezTo>
                      <a:pt x="11223" y="21539"/>
                      <a:pt x="11223" y="21539"/>
                      <a:pt x="11223" y="21539"/>
                    </a:cubicBezTo>
                    <a:cubicBezTo>
                      <a:pt x="11505" y="21600"/>
                      <a:pt x="11843" y="21600"/>
                      <a:pt x="12125" y="21600"/>
                    </a:cubicBezTo>
                    <a:cubicBezTo>
                      <a:pt x="12802" y="21600"/>
                      <a:pt x="13535" y="21539"/>
                      <a:pt x="14268" y="21293"/>
                    </a:cubicBezTo>
                    <a:cubicBezTo>
                      <a:pt x="15340" y="20986"/>
                      <a:pt x="16355" y="20434"/>
                      <a:pt x="17257" y="19759"/>
                    </a:cubicBezTo>
                    <a:cubicBezTo>
                      <a:pt x="18893" y="18532"/>
                      <a:pt x="20190" y="16752"/>
                      <a:pt x="20923" y="14789"/>
                    </a:cubicBezTo>
                    <a:cubicBezTo>
                      <a:pt x="21318" y="13684"/>
                      <a:pt x="21600" y="12395"/>
                      <a:pt x="21544" y="11230"/>
                    </a:cubicBezTo>
                    <a:cubicBezTo>
                      <a:pt x="21544" y="11230"/>
                      <a:pt x="21544" y="11230"/>
                      <a:pt x="21544" y="11230"/>
                    </a:cubicBezTo>
                    <a:cubicBezTo>
                      <a:pt x="21544" y="11230"/>
                      <a:pt x="21544" y="11230"/>
                      <a:pt x="21544" y="11230"/>
                    </a:cubicBezTo>
                    <a:cubicBezTo>
                      <a:pt x="21544" y="11230"/>
                      <a:pt x="21544" y="11230"/>
                      <a:pt x="21544" y="11230"/>
                    </a:cubicBezTo>
                    <a:cubicBezTo>
                      <a:pt x="21544" y="11230"/>
                      <a:pt x="21544" y="11230"/>
                      <a:pt x="21544" y="11230"/>
                    </a:cubicBezTo>
                    <a:cubicBezTo>
                      <a:pt x="21600" y="8775"/>
                      <a:pt x="20416" y="6505"/>
                      <a:pt x="18724" y="5032"/>
                    </a:cubicBezTo>
                    <a:cubicBezTo>
                      <a:pt x="17145" y="3682"/>
                      <a:pt x="15114" y="3007"/>
                      <a:pt x="13140" y="3007"/>
                    </a:cubicBezTo>
                    <a:moveTo>
                      <a:pt x="21544" y="11045"/>
                    </a:moveTo>
                    <a:cubicBezTo>
                      <a:pt x="21544" y="11045"/>
                      <a:pt x="21544" y="11107"/>
                      <a:pt x="21544" y="11230"/>
                    </a:cubicBezTo>
                    <a:cubicBezTo>
                      <a:pt x="21544" y="11230"/>
                      <a:pt x="21544" y="11230"/>
                      <a:pt x="21544" y="11230"/>
                    </a:cubicBezTo>
                    <a:cubicBezTo>
                      <a:pt x="21544" y="11230"/>
                      <a:pt x="21544" y="11230"/>
                      <a:pt x="21544" y="11230"/>
                    </a:cubicBezTo>
                    <a:cubicBezTo>
                      <a:pt x="21544" y="11230"/>
                      <a:pt x="21544" y="11291"/>
                      <a:pt x="21544" y="11291"/>
                    </a:cubicBezTo>
                    <a:cubicBezTo>
                      <a:pt x="21544" y="11291"/>
                      <a:pt x="21544" y="11230"/>
                      <a:pt x="21544" y="11168"/>
                    </a:cubicBezTo>
                    <a:cubicBezTo>
                      <a:pt x="21544" y="11107"/>
                      <a:pt x="21544" y="11045"/>
                      <a:pt x="21544" y="11045"/>
                    </a:cubicBezTo>
                    <a:moveTo>
                      <a:pt x="11674" y="0"/>
                    </a:moveTo>
                    <a:cubicBezTo>
                      <a:pt x="11505" y="0"/>
                      <a:pt x="11392" y="0"/>
                      <a:pt x="11279" y="0"/>
                    </a:cubicBezTo>
                    <a:cubicBezTo>
                      <a:pt x="11279" y="0"/>
                      <a:pt x="11279" y="0"/>
                      <a:pt x="11279" y="0"/>
                    </a:cubicBezTo>
                    <a:cubicBezTo>
                      <a:pt x="11279" y="0"/>
                      <a:pt x="11279" y="0"/>
                      <a:pt x="11279" y="0"/>
                    </a:cubicBezTo>
                    <a:cubicBezTo>
                      <a:pt x="11279" y="0"/>
                      <a:pt x="11223" y="0"/>
                      <a:pt x="11223" y="0"/>
                    </a:cubicBezTo>
                    <a:cubicBezTo>
                      <a:pt x="7670" y="368"/>
                      <a:pt x="4230" y="2209"/>
                      <a:pt x="1692" y="4909"/>
                    </a:cubicBezTo>
                    <a:cubicBezTo>
                      <a:pt x="1072" y="5584"/>
                      <a:pt x="508" y="6259"/>
                      <a:pt x="0" y="7057"/>
                    </a:cubicBezTo>
                    <a:cubicBezTo>
                      <a:pt x="959" y="5768"/>
                      <a:pt x="2087" y="4664"/>
                      <a:pt x="3327" y="3682"/>
                    </a:cubicBezTo>
                    <a:cubicBezTo>
                      <a:pt x="4794" y="2516"/>
                      <a:pt x="6373" y="1473"/>
                      <a:pt x="8065" y="859"/>
                    </a:cubicBezTo>
                    <a:cubicBezTo>
                      <a:pt x="9249" y="368"/>
                      <a:pt x="10433" y="61"/>
                      <a:pt x="11674" y="0"/>
                    </a:cubicBezTo>
                  </a:path>
                </a:pathLst>
              </a:custGeom>
              <a:solidFill>
                <a:srgbClr val="FFFFFF">
                  <a:alpha val="2352"/>
                </a:srgbClr>
              </a:solidFill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656D78"/>
                  </a:buClr>
                  <a:buSzPts val="3600"/>
                  <a:buFont typeface="Calibri"/>
                  <a:buNone/>
                </a:pPr>
                <a:r>
                  <a:t/>
                </a:r>
                <a:endParaRPr b="0" i="0" sz="3600" u="none" cap="none" strike="noStrike">
                  <a:solidFill>
                    <a:srgbClr val="656D7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60;p1"/>
              <p:cNvSpPr/>
              <p:nvPr/>
            </p:nvSpPr>
            <p:spPr>
              <a:xfrm>
                <a:off x="-1" y="-1"/>
                <a:ext cx="23972338" cy="21258923"/>
              </a:xfrm>
              <a:custGeom>
                <a:rect b="b" l="l" r="r" t="t"/>
                <a:pathLst>
                  <a:path extrusionOk="0" h="21426" w="21311">
                    <a:moveTo>
                      <a:pt x="21123" y="7546"/>
                    </a:moveTo>
                    <a:cubicBezTo>
                      <a:pt x="20701" y="5306"/>
                      <a:pt x="19574" y="3279"/>
                      <a:pt x="17977" y="1946"/>
                    </a:cubicBezTo>
                    <a:cubicBezTo>
                      <a:pt x="16146" y="453"/>
                      <a:pt x="13751" y="-134"/>
                      <a:pt x="11591" y="26"/>
                    </a:cubicBezTo>
                    <a:cubicBezTo>
                      <a:pt x="10323" y="133"/>
                      <a:pt x="9102" y="453"/>
                      <a:pt x="7928" y="986"/>
                    </a:cubicBezTo>
                    <a:cubicBezTo>
                      <a:pt x="6801" y="1519"/>
                      <a:pt x="5768" y="2213"/>
                      <a:pt x="4735" y="3013"/>
                    </a:cubicBezTo>
                    <a:cubicBezTo>
                      <a:pt x="3327" y="4133"/>
                      <a:pt x="1965" y="5519"/>
                      <a:pt x="1026" y="7173"/>
                    </a:cubicBezTo>
                    <a:cubicBezTo>
                      <a:pt x="40" y="8986"/>
                      <a:pt x="-289" y="11066"/>
                      <a:pt x="274" y="13093"/>
                    </a:cubicBezTo>
                    <a:cubicBezTo>
                      <a:pt x="791" y="15013"/>
                      <a:pt x="1965" y="16719"/>
                      <a:pt x="3280" y="17999"/>
                    </a:cubicBezTo>
                    <a:cubicBezTo>
                      <a:pt x="4782" y="19439"/>
                      <a:pt x="6520" y="20613"/>
                      <a:pt x="8445" y="21093"/>
                    </a:cubicBezTo>
                    <a:cubicBezTo>
                      <a:pt x="9337" y="21359"/>
                      <a:pt x="10229" y="21466"/>
                      <a:pt x="11121" y="21413"/>
                    </a:cubicBezTo>
                    <a:cubicBezTo>
                      <a:pt x="12108" y="21306"/>
                      <a:pt x="13141" y="21093"/>
                      <a:pt x="14080" y="20666"/>
                    </a:cubicBezTo>
                    <a:cubicBezTo>
                      <a:pt x="16146" y="19813"/>
                      <a:pt x="17930" y="18213"/>
                      <a:pt x="19245" y="16239"/>
                    </a:cubicBezTo>
                    <a:cubicBezTo>
                      <a:pt x="20560" y="14266"/>
                      <a:pt x="21311" y="11866"/>
                      <a:pt x="21311" y="9413"/>
                    </a:cubicBezTo>
                    <a:cubicBezTo>
                      <a:pt x="21311" y="8773"/>
                      <a:pt x="21264" y="8133"/>
                      <a:pt x="21123" y="7546"/>
                    </a:cubicBezTo>
                    <a:cubicBezTo>
                      <a:pt x="20982" y="6639"/>
                      <a:pt x="21311" y="8399"/>
                      <a:pt x="21123" y="7546"/>
                    </a:cubicBezTo>
                    <a:close/>
                    <a:moveTo>
                      <a:pt x="19574" y="10266"/>
                    </a:moveTo>
                    <a:cubicBezTo>
                      <a:pt x="19527" y="12239"/>
                      <a:pt x="18681" y="14266"/>
                      <a:pt x="17554" y="15706"/>
                    </a:cubicBezTo>
                    <a:cubicBezTo>
                      <a:pt x="16521" y="17039"/>
                      <a:pt x="15207" y="17999"/>
                      <a:pt x="13751" y="18533"/>
                    </a:cubicBezTo>
                    <a:cubicBezTo>
                      <a:pt x="12859" y="18853"/>
                      <a:pt x="11920" y="18906"/>
                      <a:pt x="10981" y="18799"/>
                    </a:cubicBezTo>
                    <a:cubicBezTo>
                      <a:pt x="10981" y="18799"/>
                      <a:pt x="10981" y="18799"/>
                      <a:pt x="10981" y="18799"/>
                    </a:cubicBezTo>
                    <a:cubicBezTo>
                      <a:pt x="8774" y="18479"/>
                      <a:pt x="7036" y="16773"/>
                      <a:pt x="5674" y="14853"/>
                    </a:cubicBezTo>
                    <a:cubicBezTo>
                      <a:pt x="4923" y="13839"/>
                      <a:pt x="4313" y="12559"/>
                      <a:pt x="4172" y="11173"/>
                    </a:cubicBezTo>
                    <a:cubicBezTo>
                      <a:pt x="4125" y="10373"/>
                      <a:pt x="4266" y="9519"/>
                      <a:pt x="4548" y="8773"/>
                    </a:cubicBezTo>
                    <a:cubicBezTo>
                      <a:pt x="4970" y="7653"/>
                      <a:pt x="5674" y="6693"/>
                      <a:pt x="6426" y="5839"/>
                    </a:cubicBezTo>
                    <a:cubicBezTo>
                      <a:pt x="7036" y="5146"/>
                      <a:pt x="7694" y="4506"/>
                      <a:pt x="8445" y="4026"/>
                    </a:cubicBezTo>
                    <a:cubicBezTo>
                      <a:pt x="10605" y="2586"/>
                      <a:pt x="13281" y="2319"/>
                      <a:pt x="15629" y="3386"/>
                    </a:cubicBezTo>
                    <a:cubicBezTo>
                      <a:pt x="17789" y="4399"/>
                      <a:pt x="19480" y="6746"/>
                      <a:pt x="19574" y="9466"/>
                    </a:cubicBezTo>
                    <a:cubicBezTo>
                      <a:pt x="19574" y="9733"/>
                      <a:pt x="19574" y="9999"/>
                      <a:pt x="19574" y="10266"/>
                    </a:cubicBezTo>
                    <a:cubicBezTo>
                      <a:pt x="19574" y="10373"/>
                      <a:pt x="19574" y="10213"/>
                      <a:pt x="19574" y="10266"/>
                    </a:cubicBezTo>
                    <a:close/>
                  </a:path>
                </a:pathLst>
              </a:custGeom>
              <a:solidFill>
                <a:srgbClr val="FFFFFF">
                  <a:alpha val="2352"/>
                </a:srgbClr>
              </a:solidFill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656D78"/>
                  </a:buClr>
                  <a:buSzPts val="3600"/>
                  <a:buFont typeface="Calibri"/>
                  <a:buNone/>
                </a:pPr>
                <a:r>
                  <a:t/>
                </a:r>
                <a:endParaRPr b="0" i="0" sz="3600" u="none" cap="none" strike="noStrike">
                  <a:solidFill>
                    <a:srgbClr val="656D7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1" name="Google Shape;61;p1"/>
            <p:cNvSpPr/>
            <p:nvPr/>
          </p:nvSpPr>
          <p:spPr>
            <a:xfrm>
              <a:off x="3292064" y="5530391"/>
              <a:ext cx="23972337" cy="21258923"/>
            </a:xfrm>
            <a:custGeom>
              <a:rect b="b" l="l" r="r" t="t"/>
              <a:pathLst>
                <a:path extrusionOk="0" h="21426" w="21311">
                  <a:moveTo>
                    <a:pt x="21123" y="7546"/>
                  </a:moveTo>
                  <a:cubicBezTo>
                    <a:pt x="20701" y="5306"/>
                    <a:pt x="19574" y="3279"/>
                    <a:pt x="17977" y="1946"/>
                  </a:cubicBezTo>
                  <a:cubicBezTo>
                    <a:pt x="16146" y="453"/>
                    <a:pt x="13751" y="-134"/>
                    <a:pt x="11591" y="26"/>
                  </a:cubicBezTo>
                  <a:cubicBezTo>
                    <a:pt x="10323" y="133"/>
                    <a:pt x="9102" y="453"/>
                    <a:pt x="7928" y="986"/>
                  </a:cubicBezTo>
                  <a:cubicBezTo>
                    <a:pt x="6801" y="1519"/>
                    <a:pt x="5768" y="2213"/>
                    <a:pt x="4735" y="3013"/>
                  </a:cubicBezTo>
                  <a:cubicBezTo>
                    <a:pt x="3327" y="4133"/>
                    <a:pt x="1965" y="5519"/>
                    <a:pt x="1026" y="7173"/>
                  </a:cubicBezTo>
                  <a:cubicBezTo>
                    <a:pt x="40" y="8986"/>
                    <a:pt x="-289" y="11066"/>
                    <a:pt x="274" y="13093"/>
                  </a:cubicBezTo>
                  <a:cubicBezTo>
                    <a:pt x="791" y="15013"/>
                    <a:pt x="1965" y="16719"/>
                    <a:pt x="3280" y="17999"/>
                  </a:cubicBezTo>
                  <a:cubicBezTo>
                    <a:pt x="4782" y="19439"/>
                    <a:pt x="6520" y="20613"/>
                    <a:pt x="8445" y="21093"/>
                  </a:cubicBezTo>
                  <a:cubicBezTo>
                    <a:pt x="9337" y="21359"/>
                    <a:pt x="10229" y="21466"/>
                    <a:pt x="11121" y="21413"/>
                  </a:cubicBezTo>
                  <a:cubicBezTo>
                    <a:pt x="12108" y="21306"/>
                    <a:pt x="13141" y="21093"/>
                    <a:pt x="14080" y="20666"/>
                  </a:cubicBezTo>
                  <a:cubicBezTo>
                    <a:pt x="16146" y="19813"/>
                    <a:pt x="17930" y="18213"/>
                    <a:pt x="19245" y="16239"/>
                  </a:cubicBezTo>
                  <a:cubicBezTo>
                    <a:pt x="20560" y="14266"/>
                    <a:pt x="21311" y="11866"/>
                    <a:pt x="21311" y="9413"/>
                  </a:cubicBezTo>
                  <a:cubicBezTo>
                    <a:pt x="21311" y="8773"/>
                    <a:pt x="21264" y="8133"/>
                    <a:pt x="21123" y="7546"/>
                  </a:cubicBezTo>
                  <a:cubicBezTo>
                    <a:pt x="20982" y="6639"/>
                    <a:pt x="21311" y="8399"/>
                    <a:pt x="21123" y="7546"/>
                  </a:cubicBezTo>
                  <a:close/>
                  <a:moveTo>
                    <a:pt x="19574" y="10266"/>
                  </a:moveTo>
                  <a:cubicBezTo>
                    <a:pt x="19527" y="12239"/>
                    <a:pt x="18681" y="14266"/>
                    <a:pt x="17554" y="15706"/>
                  </a:cubicBezTo>
                  <a:cubicBezTo>
                    <a:pt x="16521" y="17039"/>
                    <a:pt x="15207" y="17999"/>
                    <a:pt x="13751" y="18533"/>
                  </a:cubicBezTo>
                  <a:cubicBezTo>
                    <a:pt x="12859" y="18853"/>
                    <a:pt x="11920" y="18906"/>
                    <a:pt x="10981" y="18799"/>
                  </a:cubicBezTo>
                  <a:cubicBezTo>
                    <a:pt x="10981" y="18799"/>
                    <a:pt x="10981" y="18799"/>
                    <a:pt x="10981" y="18799"/>
                  </a:cubicBezTo>
                  <a:cubicBezTo>
                    <a:pt x="8774" y="18479"/>
                    <a:pt x="7036" y="16773"/>
                    <a:pt x="5674" y="14853"/>
                  </a:cubicBezTo>
                  <a:cubicBezTo>
                    <a:pt x="4923" y="13839"/>
                    <a:pt x="4313" y="12559"/>
                    <a:pt x="4172" y="11173"/>
                  </a:cubicBezTo>
                  <a:cubicBezTo>
                    <a:pt x="4125" y="10373"/>
                    <a:pt x="4266" y="9519"/>
                    <a:pt x="4548" y="8773"/>
                  </a:cubicBezTo>
                  <a:cubicBezTo>
                    <a:pt x="4970" y="7653"/>
                    <a:pt x="5674" y="6693"/>
                    <a:pt x="6426" y="5839"/>
                  </a:cubicBezTo>
                  <a:cubicBezTo>
                    <a:pt x="7036" y="5146"/>
                    <a:pt x="7694" y="4506"/>
                    <a:pt x="8445" y="4026"/>
                  </a:cubicBezTo>
                  <a:cubicBezTo>
                    <a:pt x="10605" y="2586"/>
                    <a:pt x="13281" y="2319"/>
                    <a:pt x="15629" y="3386"/>
                  </a:cubicBezTo>
                  <a:cubicBezTo>
                    <a:pt x="17789" y="4399"/>
                    <a:pt x="19480" y="6746"/>
                    <a:pt x="19574" y="9466"/>
                  </a:cubicBezTo>
                  <a:cubicBezTo>
                    <a:pt x="19574" y="9733"/>
                    <a:pt x="19574" y="9999"/>
                    <a:pt x="19574" y="10266"/>
                  </a:cubicBezTo>
                  <a:cubicBezTo>
                    <a:pt x="19574" y="10373"/>
                    <a:pt x="19574" y="10213"/>
                    <a:pt x="19574" y="10266"/>
                  </a:cubicBezTo>
                  <a:close/>
                </a:path>
              </a:pathLst>
            </a:custGeom>
            <a:solidFill>
              <a:srgbClr val="FFFFFF">
                <a:alpha val="2352"/>
              </a:srgbClr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56D78"/>
                </a:buClr>
                <a:buSzPts val="3600"/>
                <a:buFont typeface="Calibri"/>
                <a:buNone/>
              </a:pPr>
              <a:r>
                <a:t/>
              </a:r>
              <a:endParaRPr b="0" i="0" sz="3600" u="none" cap="none" strike="noStrike">
                <a:solidFill>
                  <a:srgbClr val="656D7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1"/>
            <p:cNvSpPr/>
            <p:nvPr/>
          </p:nvSpPr>
          <p:spPr>
            <a:xfrm>
              <a:off x="6528599" y="-1"/>
              <a:ext cx="23972338" cy="21258923"/>
            </a:xfrm>
            <a:custGeom>
              <a:rect b="b" l="l" r="r" t="t"/>
              <a:pathLst>
                <a:path extrusionOk="0" h="21426" w="21311">
                  <a:moveTo>
                    <a:pt x="21123" y="7546"/>
                  </a:moveTo>
                  <a:cubicBezTo>
                    <a:pt x="20701" y="5306"/>
                    <a:pt x="19574" y="3279"/>
                    <a:pt x="17977" y="1946"/>
                  </a:cubicBezTo>
                  <a:cubicBezTo>
                    <a:pt x="16146" y="453"/>
                    <a:pt x="13751" y="-134"/>
                    <a:pt x="11591" y="26"/>
                  </a:cubicBezTo>
                  <a:cubicBezTo>
                    <a:pt x="10323" y="133"/>
                    <a:pt x="9102" y="453"/>
                    <a:pt x="7928" y="986"/>
                  </a:cubicBezTo>
                  <a:cubicBezTo>
                    <a:pt x="6801" y="1519"/>
                    <a:pt x="5768" y="2213"/>
                    <a:pt x="4735" y="3013"/>
                  </a:cubicBezTo>
                  <a:cubicBezTo>
                    <a:pt x="3327" y="4133"/>
                    <a:pt x="1965" y="5519"/>
                    <a:pt x="1026" y="7173"/>
                  </a:cubicBezTo>
                  <a:cubicBezTo>
                    <a:pt x="40" y="8986"/>
                    <a:pt x="-289" y="11066"/>
                    <a:pt x="274" y="13093"/>
                  </a:cubicBezTo>
                  <a:cubicBezTo>
                    <a:pt x="791" y="15013"/>
                    <a:pt x="1965" y="16719"/>
                    <a:pt x="3280" y="17999"/>
                  </a:cubicBezTo>
                  <a:cubicBezTo>
                    <a:pt x="4782" y="19439"/>
                    <a:pt x="6520" y="20613"/>
                    <a:pt x="8445" y="21093"/>
                  </a:cubicBezTo>
                  <a:cubicBezTo>
                    <a:pt x="9337" y="21359"/>
                    <a:pt x="10229" y="21466"/>
                    <a:pt x="11121" y="21413"/>
                  </a:cubicBezTo>
                  <a:cubicBezTo>
                    <a:pt x="12108" y="21306"/>
                    <a:pt x="13141" y="21093"/>
                    <a:pt x="14080" y="20666"/>
                  </a:cubicBezTo>
                  <a:cubicBezTo>
                    <a:pt x="16146" y="19813"/>
                    <a:pt x="17930" y="18213"/>
                    <a:pt x="19245" y="16239"/>
                  </a:cubicBezTo>
                  <a:cubicBezTo>
                    <a:pt x="20560" y="14266"/>
                    <a:pt x="21311" y="11866"/>
                    <a:pt x="21311" y="9413"/>
                  </a:cubicBezTo>
                  <a:cubicBezTo>
                    <a:pt x="21311" y="8773"/>
                    <a:pt x="21264" y="8133"/>
                    <a:pt x="21123" y="7546"/>
                  </a:cubicBezTo>
                  <a:cubicBezTo>
                    <a:pt x="20982" y="6639"/>
                    <a:pt x="21311" y="8399"/>
                    <a:pt x="21123" y="7546"/>
                  </a:cubicBezTo>
                  <a:close/>
                  <a:moveTo>
                    <a:pt x="19574" y="10266"/>
                  </a:moveTo>
                  <a:cubicBezTo>
                    <a:pt x="19527" y="12239"/>
                    <a:pt x="18681" y="14266"/>
                    <a:pt x="17554" y="15706"/>
                  </a:cubicBezTo>
                  <a:cubicBezTo>
                    <a:pt x="16521" y="17039"/>
                    <a:pt x="15207" y="17999"/>
                    <a:pt x="13751" y="18533"/>
                  </a:cubicBezTo>
                  <a:cubicBezTo>
                    <a:pt x="12859" y="18853"/>
                    <a:pt x="11920" y="18906"/>
                    <a:pt x="10981" y="18799"/>
                  </a:cubicBezTo>
                  <a:cubicBezTo>
                    <a:pt x="10981" y="18799"/>
                    <a:pt x="10981" y="18799"/>
                    <a:pt x="10981" y="18799"/>
                  </a:cubicBezTo>
                  <a:cubicBezTo>
                    <a:pt x="8774" y="18479"/>
                    <a:pt x="7036" y="16773"/>
                    <a:pt x="5674" y="14853"/>
                  </a:cubicBezTo>
                  <a:cubicBezTo>
                    <a:pt x="4923" y="13839"/>
                    <a:pt x="4313" y="12559"/>
                    <a:pt x="4172" y="11173"/>
                  </a:cubicBezTo>
                  <a:cubicBezTo>
                    <a:pt x="4125" y="10373"/>
                    <a:pt x="4266" y="9519"/>
                    <a:pt x="4548" y="8773"/>
                  </a:cubicBezTo>
                  <a:cubicBezTo>
                    <a:pt x="4970" y="7653"/>
                    <a:pt x="5674" y="6693"/>
                    <a:pt x="6426" y="5839"/>
                  </a:cubicBezTo>
                  <a:cubicBezTo>
                    <a:pt x="7036" y="5146"/>
                    <a:pt x="7694" y="4506"/>
                    <a:pt x="8445" y="4026"/>
                  </a:cubicBezTo>
                  <a:cubicBezTo>
                    <a:pt x="10605" y="2586"/>
                    <a:pt x="13281" y="2319"/>
                    <a:pt x="15629" y="3386"/>
                  </a:cubicBezTo>
                  <a:cubicBezTo>
                    <a:pt x="17789" y="4399"/>
                    <a:pt x="19480" y="6746"/>
                    <a:pt x="19574" y="9466"/>
                  </a:cubicBezTo>
                  <a:cubicBezTo>
                    <a:pt x="19574" y="9733"/>
                    <a:pt x="19574" y="9999"/>
                    <a:pt x="19574" y="10266"/>
                  </a:cubicBezTo>
                  <a:cubicBezTo>
                    <a:pt x="19574" y="10373"/>
                    <a:pt x="19574" y="10213"/>
                    <a:pt x="19574" y="10266"/>
                  </a:cubicBezTo>
                  <a:close/>
                </a:path>
              </a:pathLst>
            </a:custGeom>
            <a:solidFill>
              <a:srgbClr val="FFFFFF">
                <a:alpha val="5490"/>
              </a:srgbClr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56D78"/>
                </a:buClr>
                <a:buSzPts val="3600"/>
                <a:buFont typeface="Calibri"/>
                <a:buNone/>
              </a:pPr>
              <a:r>
                <a:t/>
              </a:r>
              <a:endParaRPr b="0" i="0" sz="3600" u="none" cap="none" strike="noStrike">
                <a:solidFill>
                  <a:srgbClr val="656D7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ELEMENTI tango 1.2_Tavola disegno 1 copia 5 2 2.png" id="63" name="Google Shape;6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-3550444" y="825499"/>
            <a:ext cx="11756578" cy="30370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LEMENTI tango 1.2_Tavola disegno 1 copia 5 2 3.png" id="64" name="Google Shape;64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877006" y="9530980"/>
            <a:ext cx="24384001" cy="215302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"/>
          <p:cNvSpPr txBox="1"/>
          <p:nvPr/>
        </p:nvSpPr>
        <p:spPr>
          <a:xfrm>
            <a:off x="1446600" y="10287000"/>
            <a:ext cx="6759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6" name="Google Shape;66;p1"/>
          <p:cNvGrpSpPr/>
          <p:nvPr/>
        </p:nvGrpSpPr>
        <p:grpSpPr>
          <a:xfrm>
            <a:off x="1249830" y="11098716"/>
            <a:ext cx="3549474" cy="1045903"/>
            <a:chOff x="1249830" y="11098717"/>
            <a:chExt cx="3549474" cy="1045903"/>
          </a:xfrm>
        </p:grpSpPr>
        <p:sp>
          <p:nvSpPr>
            <p:cNvPr id="67" name="Google Shape;67;p1"/>
            <p:cNvSpPr/>
            <p:nvPr/>
          </p:nvSpPr>
          <p:spPr>
            <a:xfrm>
              <a:off x="1249830" y="11584519"/>
              <a:ext cx="3549474" cy="560100"/>
            </a:xfrm>
            <a:custGeom>
              <a:rect b="b" l="l" r="r" t="t"/>
              <a:pathLst>
                <a:path extrusionOk="0" h="120000" w="2160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56D78"/>
                </a:buClr>
                <a:buSzPts val="2800"/>
                <a:buFont typeface="Roboto Black"/>
                <a:buNone/>
              </a:pPr>
              <a:r>
                <a:rPr b="0" i="0" lang="en-US" sz="2800" u="none" cap="none" strike="noStrike">
                  <a:solidFill>
                    <a:schemeClr val="lt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Day/month/year</a:t>
              </a:r>
              <a:endParaRPr b="0" i="0" sz="2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68" name="Google Shape;68;p1"/>
            <p:cNvSpPr/>
            <p:nvPr/>
          </p:nvSpPr>
          <p:spPr>
            <a:xfrm>
              <a:off x="1249830" y="11098717"/>
              <a:ext cx="3549474" cy="560100"/>
            </a:xfrm>
            <a:custGeom>
              <a:rect b="b" l="l" r="r" t="t"/>
              <a:pathLst>
                <a:path extrusionOk="0" h="120000" w="2160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56D78"/>
                </a:buClr>
                <a:buSzPts val="2800"/>
                <a:buFont typeface="Roboto Black"/>
                <a:buNone/>
              </a:pPr>
              <a:r>
                <a:rPr b="1" i="0" lang="en-US" sz="2800" u="none" cap="none" strike="noStrik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Place</a:t>
              </a:r>
              <a:endParaRPr b="1" i="0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69" name="Google Shape;69;p1"/>
          <p:cNvSpPr/>
          <p:nvPr/>
        </p:nvSpPr>
        <p:spPr>
          <a:xfrm>
            <a:off x="20235999" y="2344013"/>
            <a:ext cx="3549481" cy="560153"/>
          </a:xfrm>
          <a:custGeom>
            <a:rect b="b" l="l" r="r" t="t"/>
            <a:pathLst>
              <a:path extrusionOk="0" h="120000" w="2160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56D78"/>
              </a:buClr>
              <a:buSzPts val="2800"/>
              <a:buFont typeface="Roboto Black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Partner’s name</a:t>
            </a:r>
            <a:endParaRPr b="1" i="0" sz="28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0" name="Google Shape;70;p1"/>
          <p:cNvSpPr/>
          <p:nvPr/>
        </p:nvSpPr>
        <p:spPr>
          <a:xfrm>
            <a:off x="22362517" y="670386"/>
            <a:ext cx="1422963" cy="1422963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3078B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Partner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logo</a:t>
            </a:r>
            <a:endParaRPr/>
          </a:p>
        </p:txBody>
      </p:sp>
      <p:pic>
        <p:nvPicPr>
          <p:cNvPr id="71" name="Google Shape;71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75333" y="6090900"/>
            <a:ext cx="13242878" cy="176254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2" name="Google Shape;72;p1"/>
          <p:cNvGrpSpPr/>
          <p:nvPr/>
        </p:nvGrpSpPr>
        <p:grpSpPr>
          <a:xfrm>
            <a:off x="4237395" y="12610497"/>
            <a:ext cx="16828180" cy="783900"/>
            <a:chOff x="4237395" y="12610497"/>
            <a:chExt cx="16828180" cy="783900"/>
          </a:xfrm>
        </p:grpSpPr>
        <p:pic>
          <p:nvPicPr>
            <p:cNvPr id="73" name="Google Shape;73;p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237395" y="12610497"/>
              <a:ext cx="1178018" cy="783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4" name="Google Shape;74;p1"/>
            <p:cNvSpPr txBox="1"/>
            <p:nvPr/>
          </p:nvSpPr>
          <p:spPr>
            <a:xfrm>
              <a:off x="5092075" y="12782250"/>
              <a:ext cx="15973500" cy="44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62">
                  <a:solidFill>
                    <a:srgbClr val="FFFFFF"/>
                  </a:solidFill>
                </a:rPr>
                <a:t>This project has received funding from the European Union’s Horizon Europe research and innovation programme under grant agreement No: 101070052</a:t>
              </a:r>
              <a:endPara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4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078B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BACKGROUND IMAGE</a:t>
            </a:r>
            <a:endParaRPr/>
          </a:p>
        </p:txBody>
      </p:sp>
      <p:pic>
        <p:nvPicPr>
          <p:cNvPr descr="ELEMENTI tango 1.2_Tavola disegno 1 copia 5 2 3.png" id="80" name="Google Shape;80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77006" y="1267503"/>
            <a:ext cx="24384001" cy="21530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LEMENTI tango 1.2_Tavola disegno 1 copia 5 2 2.png" id="81" name="Google Shape;81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-3398044" y="9533191"/>
            <a:ext cx="11756578" cy="3037029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34"/>
          <p:cNvSpPr/>
          <p:nvPr/>
        </p:nvSpPr>
        <p:spPr>
          <a:xfrm>
            <a:off x="360169" y="1424552"/>
            <a:ext cx="9647686" cy="3037029"/>
          </a:xfrm>
          <a:prstGeom prst="rect">
            <a:avLst/>
          </a:prstGeom>
          <a:gradFill>
            <a:gsLst>
              <a:gs pos="0">
                <a:srgbClr val="0E4481"/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</a:pPr>
            <a:r>
              <a:t/>
            </a:r>
            <a:endParaRPr b="0" i="0" sz="3600" u="none" cap="none" strike="noStrike">
              <a:solidFill>
                <a:srgbClr val="656D7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34"/>
          <p:cNvSpPr txBox="1"/>
          <p:nvPr/>
        </p:nvSpPr>
        <p:spPr>
          <a:xfrm>
            <a:off x="1007413" y="1866557"/>
            <a:ext cx="8353198" cy="21530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6D78"/>
              </a:buClr>
              <a:buSzPts val="7200"/>
              <a:buFont typeface="Calibri"/>
              <a:buNone/>
            </a:pPr>
            <a:r>
              <a:rPr b="1" i="0" lang="en-US" sz="7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TITLE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6D78"/>
              </a:buClr>
              <a:buSzPts val="7200"/>
              <a:buFont typeface="Calibri"/>
              <a:buNone/>
            </a:pPr>
            <a:r>
              <a:rPr b="1" i="0" lang="en-US" sz="7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TITLE</a:t>
            </a:r>
            <a:endParaRPr b="1" i="0" sz="1400" u="none" cap="none" strike="noStrik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84" name="Google Shape;84;p34"/>
          <p:cNvSpPr/>
          <p:nvPr/>
        </p:nvSpPr>
        <p:spPr>
          <a:xfrm>
            <a:off x="16741118" y="11575076"/>
            <a:ext cx="9647686" cy="3037029"/>
          </a:xfrm>
          <a:prstGeom prst="rect">
            <a:avLst/>
          </a:prstGeom>
          <a:gradFill>
            <a:gsLst>
              <a:gs pos="0">
                <a:srgbClr val="0E4481"/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</a:pPr>
            <a:r>
              <a:t/>
            </a:r>
            <a:endParaRPr b="0" i="0" sz="3600" u="none" cap="none" strike="noStrike">
              <a:solidFill>
                <a:srgbClr val="656D7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tango 1.2 NEGATIVO_Tavola disegno 1 copia 3.png" id="85" name="Google Shape;85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769958" y="12319137"/>
            <a:ext cx="5299269" cy="664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200">
        <p14:flip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LEMENTI tango 1.2_Tavola disegno 1 copia 4.png" id="90" name="Google Shape;9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021962" y="930901"/>
            <a:ext cx="12544629" cy="8466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LEMENTI tango 1.2_Tavola disegno 1 copia 4 2 2.png" id="91" name="Google Shape;91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212888" y="11899196"/>
            <a:ext cx="4720113" cy="93404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2" name="Google Shape;92;p5"/>
          <p:cNvGrpSpPr/>
          <p:nvPr/>
        </p:nvGrpSpPr>
        <p:grpSpPr>
          <a:xfrm>
            <a:off x="2147168" y="4745939"/>
            <a:ext cx="5666772" cy="4327495"/>
            <a:chOff x="0" y="0"/>
            <a:chExt cx="5666769" cy="4327493"/>
          </a:xfrm>
        </p:grpSpPr>
        <p:sp>
          <p:nvSpPr>
            <p:cNvPr id="93" name="Google Shape;93;p5"/>
            <p:cNvSpPr/>
            <p:nvPr/>
          </p:nvSpPr>
          <p:spPr>
            <a:xfrm>
              <a:off x="0" y="0"/>
              <a:ext cx="1209391" cy="1209391"/>
            </a:xfrm>
            <a:prstGeom prst="roundRect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600"/>
                <a:buFont typeface="Helvetica Neue"/>
                <a:buNone/>
              </a:pPr>
              <a:r>
                <a:t/>
              </a:r>
              <a:endParaRPr b="0" i="0" sz="3600" u="none" cap="none" strike="noStrike">
                <a:solidFill>
                  <a:srgbClr val="656D7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5"/>
            <p:cNvSpPr/>
            <p:nvPr/>
          </p:nvSpPr>
          <p:spPr>
            <a:xfrm>
              <a:off x="1499930" y="353237"/>
              <a:ext cx="3537241" cy="560153"/>
            </a:xfrm>
            <a:custGeom>
              <a:rect b="b" l="l" r="r" t="t"/>
              <a:pathLst>
                <a:path extrusionOk="0" h="120000" w="2160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56D78"/>
                </a:buClr>
                <a:buSzPts val="2800"/>
                <a:buFont typeface="Roboto Black"/>
                <a:buNone/>
              </a:pPr>
              <a:r>
                <a:rPr b="1" i="0" lang="en-US" sz="2800" u="none" cap="none" strike="noStrike">
                  <a:solidFill>
                    <a:srgbClr val="656D78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Heading</a:t>
              </a:r>
              <a:endParaRPr b="1" i="0" sz="2800" u="none" cap="none" strike="noStrike">
                <a:solidFill>
                  <a:srgbClr val="656D78"/>
                </a:solidFill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</p:txBody>
        </p:sp>
        <p:sp>
          <p:nvSpPr>
            <p:cNvPr id="95" name="Google Shape;95;p5"/>
            <p:cNvSpPr/>
            <p:nvPr/>
          </p:nvSpPr>
          <p:spPr>
            <a:xfrm>
              <a:off x="3" y="1619060"/>
              <a:ext cx="5666766" cy="2708433"/>
            </a:xfrm>
            <a:custGeom>
              <a:rect b="b" l="l" r="r" t="t"/>
              <a:pathLst>
                <a:path extrusionOk="0" h="120000" w="2160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200"/>
                <a:buFont typeface="Source Sans Pro Light"/>
                <a:buNone/>
              </a:pPr>
              <a:r>
                <a:rPr b="0" i="0" lang="en-US" sz="2400" u="none" cap="none" strike="noStrike">
                  <a:solidFill>
                    <a:schemeClr val="accent1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Subheading</a:t>
              </a:r>
              <a:endParaRPr b="0" i="0" sz="2400" u="none" cap="none" strike="noStrik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 cap="none" strike="noStrik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00" u="none" cap="none" strike="noStrike">
                  <a:solidFill>
                    <a:schemeClr val="lt2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Rae consecta nis evenem latur molum, vit volupta tenihiliquid moluptat as eturis volorep udandit aut qui sum et quasperepra sapedis simodit deleste volorae prerestectus</a:t>
              </a:r>
              <a:endParaRPr b="0" i="0" sz="2000" u="none" cap="none" strike="noStrike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</p:grpSp>
      <p:sp>
        <p:nvSpPr>
          <p:cNvPr id="96" name="Google Shape;96;p5"/>
          <p:cNvSpPr txBox="1"/>
          <p:nvPr/>
        </p:nvSpPr>
        <p:spPr>
          <a:xfrm>
            <a:off x="1001210" y="1049363"/>
            <a:ext cx="21031200" cy="26511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6D78"/>
              </a:buClr>
              <a:buSzPts val="7200"/>
              <a:buFont typeface="Calibri"/>
              <a:buNone/>
            </a:pPr>
            <a:r>
              <a:rPr b="0" i="0" lang="en-US" sz="5400" u="none" cap="none" strike="noStrike">
                <a:solidFill>
                  <a:srgbClr val="656D7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Title</a:t>
            </a:r>
            <a:endParaRPr b="0" i="0" sz="54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grpSp>
        <p:nvGrpSpPr>
          <p:cNvPr id="97" name="Google Shape;97;p5"/>
          <p:cNvGrpSpPr/>
          <p:nvPr/>
        </p:nvGrpSpPr>
        <p:grpSpPr>
          <a:xfrm>
            <a:off x="9358614" y="4759694"/>
            <a:ext cx="5666772" cy="4573716"/>
            <a:chOff x="0" y="0"/>
            <a:chExt cx="5666769" cy="4573714"/>
          </a:xfrm>
        </p:grpSpPr>
        <p:sp>
          <p:nvSpPr>
            <p:cNvPr id="98" name="Google Shape;98;p5"/>
            <p:cNvSpPr/>
            <p:nvPr/>
          </p:nvSpPr>
          <p:spPr>
            <a:xfrm>
              <a:off x="0" y="0"/>
              <a:ext cx="1209391" cy="1209391"/>
            </a:xfrm>
            <a:prstGeom prst="roundRect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600"/>
                <a:buFont typeface="Helvetica Neue"/>
                <a:buNone/>
              </a:pPr>
              <a:r>
                <a:t/>
              </a:r>
              <a:endParaRPr b="0" i="0" sz="3600" u="none" cap="none" strike="noStrike">
                <a:solidFill>
                  <a:srgbClr val="656D7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5"/>
            <p:cNvSpPr/>
            <p:nvPr/>
          </p:nvSpPr>
          <p:spPr>
            <a:xfrm>
              <a:off x="1499930" y="353237"/>
              <a:ext cx="3537241" cy="560153"/>
            </a:xfrm>
            <a:custGeom>
              <a:rect b="b" l="l" r="r" t="t"/>
              <a:pathLst>
                <a:path extrusionOk="0" h="120000" w="2160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56D78"/>
                </a:buClr>
                <a:buSzPts val="2800"/>
                <a:buFont typeface="Roboto Black"/>
                <a:buNone/>
              </a:pPr>
              <a:r>
                <a:rPr b="1" i="0" lang="en-US" sz="2800" u="none" cap="none" strike="noStrike">
                  <a:solidFill>
                    <a:srgbClr val="656D78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Heading</a:t>
              </a:r>
              <a:endParaRPr b="1" i="0" sz="2800" u="none" cap="none" strike="noStrike">
                <a:solidFill>
                  <a:srgbClr val="656D78"/>
                </a:solidFill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</p:txBody>
        </p:sp>
        <p:sp>
          <p:nvSpPr>
            <p:cNvPr id="100" name="Google Shape;100;p5"/>
            <p:cNvSpPr/>
            <p:nvPr/>
          </p:nvSpPr>
          <p:spPr>
            <a:xfrm>
              <a:off x="3" y="1619060"/>
              <a:ext cx="5666766" cy="2954654"/>
            </a:xfrm>
            <a:custGeom>
              <a:rect b="b" l="l" r="r" t="t"/>
              <a:pathLst>
                <a:path extrusionOk="0" h="120000" w="2160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200"/>
                <a:buFont typeface="Source Sans Pro Light"/>
                <a:buNone/>
              </a:pPr>
              <a:r>
                <a:rPr b="0" i="0" lang="en-US" sz="2400" u="none" cap="none" strike="noStrike">
                  <a:solidFill>
                    <a:schemeClr val="accent1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Subheading</a:t>
              </a:r>
              <a:endParaRPr b="0" i="0" sz="2400" u="none" cap="none" strike="noStrike"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200"/>
                <a:buFont typeface="Source Sans Pro Light"/>
                <a:buNone/>
              </a:pPr>
              <a:r>
                <a:t/>
              </a:r>
              <a:endParaRPr b="0" i="0" sz="2400" u="none" cap="none" strike="noStrike">
                <a:solidFill>
                  <a:srgbClr val="656D78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00" u="none" cap="none" strike="noStrike">
                  <a:solidFill>
                    <a:schemeClr val="lt2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Rae consecta nis evenem latur molum, vit volupta tenihiliquid moluptat as eturis volorep udandit aut qui sum et quasperepra sapedis simodit deleste volorae prerestectus</a:t>
              </a:r>
              <a:endParaRPr b="0" i="0" sz="2000" u="none" cap="none" strike="noStrike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</p:grpSp>
      <p:grpSp>
        <p:nvGrpSpPr>
          <p:cNvPr id="101" name="Google Shape;101;p5"/>
          <p:cNvGrpSpPr/>
          <p:nvPr/>
        </p:nvGrpSpPr>
        <p:grpSpPr>
          <a:xfrm>
            <a:off x="16736292" y="4745939"/>
            <a:ext cx="5860780" cy="4573716"/>
            <a:chOff x="0" y="0"/>
            <a:chExt cx="5860777" cy="4573714"/>
          </a:xfrm>
        </p:grpSpPr>
        <p:sp>
          <p:nvSpPr>
            <p:cNvPr id="102" name="Google Shape;102;p5"/>
            <p:cNvSpPr/>
            <p:nvPr/>
          </p:nvSpPr>
          <p:spPr>
            <a:xfrm>
              <a:off x="0" y="0"/>
              <a:ext cx="1209391" cy="1209391"/>
            </a:xfrm>
            <a:prstGeom prst="roundRect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600"/>
                <a:buFont typeface="Helvetica Neue"/>
                <a:buNone/>
              </a:pPr>
              <a:r>
                <a:t/>
              </a:r>
              <a:endParaRPr b="0" i="0" sz="3600" u="none" cap="none" strike="noStrike">
                <a:solidFill>
                  <a:srgbClr val="656D7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5"/>
            <p:cNvSpPr/>
            <p:nvPr/>
          </p:nvSpPr>
          <p:spPr>
            <a:xfrm>
              <a:off x="1499930" y="353237"/>
              <a:ext cx="4166839" cy="560153"/>
            </a:xfrm>
            <a:custGeom>
              <a:rect b="b" l="l" r="r" t="t"/>
              <a:pathLst>
                <a:path extrusionOk="0" h="120000" w="2160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56D78"/>
                </a:buClr>
                <a:buSzPts val="2800"/>
                <a:buFont typeface="Roboto Black"/>
                <a:buNone/>
              </a:pPr>
              <a:r>
                <a:rPr b="1" i="0" lang="en-US" sz="2800" u="none" cap="none" strike="noStrike">
                  <a:solidFill>
                    <a:srgbClr val="656D78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Heading</a:t>
              </a:r>
              <a:endParaRPr b="1" i="0" sz="2800" u="none" cap="none" strike="noStrike">
                <a:solidFill>
                  <a:srgbClr val="656D78"/>
                </a:solidFill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</p:txBody>
        </p:sp>
        <p:sp>
          <p:nvSpPr>
            <p:cNvPr id="104" name="Google Shape;104;p5"/>
            <p:cNvSpPr/>
            <p:nvPr/>
          </p:nvSpPr>
          <p:spPr>
            <a:xfrm>
              <a:off x="3" y="1619060"/>
              <a:ext cx="5860774" cy="2954654"/>
            </a:xfrm>
            <a:custGeom>
              <a:rect b="b" l="l" r="r" t="t"/>
              <a:pathLst>
                <a:path extrusionOk="0" h="120000" w="2160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200"/>
                <a:buFont typeface="Source Sans Pro Light"/>
                <a:buNone/>
              </a:pPr>
              <a:r>
                <a:rPr b="0" i="0" lang="en-US" sz="2400" u="none" cap="none" strike="noStrike">
                  <a:solidFill>
                    <a:schemeClr val="accent1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Subheading</a:t>
              </a:r>
              <a:endParaRPr b="0" i="0" sz="2400" u="none" cap="none" strike="noStrike"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200"/>
                <a:buFont typeface="Source Sans Pro Light"/>
                <a:buNone/>
              </a:pPr>
              <a:r>
                <a:t/>
              </a:r>
              <a:endParaRPr b="0" i="0" sz="2400" u="none" cap="none" strike="noStrike">
                <a:solidFill>
                  <a:srgbClr val="656D78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00" u="none" cap="none" strike="noStrike">
                  <a:solidFill>
                    <a:schemeClr val="lt2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Rae consecta nis evenem latur molum, vit volupta tenihiliquid moluptat as eturis volorep udandit aut qui sum et quasperepra sapedis simodit deleste volorae prerestectus</a:t>
              </a:r>
              <a:endParaRPr b="0" i="0" sz="2000" u="none" cap="none" strike="noStrike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</p:grpSp>
      <p:pic>
        <p:nvPicPr>
          <p:cNvPr id="105" name="Google Shape;105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405719" y="5004490"/>
            <a:ext cx="692290" cy="6922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magine che contiene testo, finestra, clipart, grafica vettoriale&#10;&#10;Descrizione generata automaticamente" id="106" name="Google Shape;106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676334" y="5073754"/>
            <a:ext cx="585575" cy="58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7034947" y="5004490"/>
            <a:ext cx="612082" cy="612082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5"/>
          <p:cNvSpPr/>
          <p:nvPr/>
        </p:nvSpPr>
        <p:spPr>
          <a:xfrm rot="-709898">
            <a:off x="2750723" y="745196"/>
            <a:ext cx="18669051" cy="13418253"/>
          </a:xfrm>
          <a:custGeom>
            <a:rect b="b" l="l" r="r" t="t"/>
            <a:pathLst>
              <a:path extrusionOk="0" h="21426" w="21311">
                <a:moveTo>
                  <a:pt x="21123" y="7546"/>
                </a:moveTo>
                <a:cubicBezTo>
                  <a:pt x="20701" y="5306"/>
                  <a:pt x="19574" y="3279"/>
                  <a:pt x="17977" y="1946"/>
                </a:cubicBezTo>
                <a:cubicBezTo>
                  <a:pt x="16146" y="453"/>
                  <a:pt x="13751" y="-134"/>
                  <a:pt x="11591" y="26"/>
                </a:cubicBezTo>
                <a:cubicBezTo>
                  <a:pt x="10323" y="133"/>
                  <a:pt x="9102" y="453"/>
                  <a:pt x="7928" y="986"/>
                </a:cubicBezTo>
                <a:cubicBezTo>
                  <a:pt x="6801" y="1519"/>
                  <a:pt x="5768" y="2213"/>
                  <a:pt x="4735" y="3013"/>
                </a:cubicBezTo>
                <a:cubicBezTo>
                  <a:pt x="3327" y="4133"/>
                  <a:pt x="1965" y="5519"/>
                  <a:pt x="1026" y="7173"/>
                </a:cubicBezTo>
                <a:cubicBezTo>
                  <a:pt x="40" y="8986"/>
                  <a:pt x="-289" y="11066"/>
                  <a:pt x="274" y="13093"/>
                </a:cubicBezTo>
                <a:cubicBezTo>
                  <a:pt x="791" y="15013"/>
                  <a:pt x="1965" y="16719"/>
                  <a:pt x="3280" y="17999"/>
                </a:cubicBezTo>
                <a:cubicBezTo>
                  <a:pt x="4782" y="19439"/>
                  <a:pt x="6520" y="20613"/>
                  <a:pt x="8445" y="21093"/>
                </a:cubicBezTo>
                <a:cubicBezTo>
                  <a:pt x="9337" y="21359"/>
                  <a:pt x="10229" y="21466"/>
                  <a:pt x="11121" y="21413"/>
                </a:cubicBezTo>
                <a:cubicBezTo>
                  <a:pt x="12108" y="21306"/>
                  <a:pt x="13141" y="21093"/>
                  <a:pt x="14080" y="20666"/>
                </a:cubicBezTo>
                <a:cubicBezTo>
                  <a:pt x="16146" y="19813"/>
                  <a:pt x="17930" y="18213"/>
                  <a:pt x="19245" y="16239"/>
                </a:cubicBezTo>
                <a:cubicBezTo>
                  <a:pt x="20560" y="14266"/>
                  <a:pt x="21311" y="11866"/>
                  <a:pt x="21311" y="9413"/>
                </a:cubicBezTo>
                <a:cubicBezTo>
                  <a:pt x="21311" y="8773"/>
                  <a:pt x="21264" y="8133"/>
                  <a:pt x="21123" y="7546"/>
                </a:cubicBezTo>
                <a:cubicBezTo>
                  <a:pt x="20982" y="6639"/>
                  <a:pt x="21311" y="8399"/>
                  <a:pt x="21123" y="7546"/>
                </a:cubicBezTo>
                <a:close/>
                <a:moveTo>
                  <a:pt x="19574" y="10266"/>
                </a:moveTo>
                <a:cubicBezTo>
                  <a:pt x="19527" y="12239"/>
                  <a:pt x="18681" y="14266"/>
                  <a:pt x="17554" y="15706"/>
                </a:cubicBezTo>
                <a:cubicBezTo>
                  <a:pt x="16521" y="17039"/>
                  <a:pt x="15207" y="17999"/>
                  <a:pt x="13751" y="18533"/>
                </a:cubicBezTo>
                <a:cubicBezTo>
                  <a:pt x="12859" y="18853"/>
                  <a:pt x="11920" y="18906"/>
                  <a:pt x="10981" y="18799"/>
                </a:cubicBezTo>
                <a:cubicBezTo>
                  <a:pt x="10981" y="18799"/>
                  <a:pt x="10981" y="18799"/>
                  <a:pt x="10981" y="18799"/>
                </a:cubicBezTo>
                <a:cubicBezTo>
                  <a:pt x="8774" y="18479"/>
                  <a:pt x="7036" y="16773"/>
                  <a:pt x="5674" y="14853"/>
                </a:cubicBezTo>
                <a:cubicBezTo>
                  <a:pt x="4923" y="13839"/>
                  <a:pt x="4313" y="12559"/>
                  <a:pt x="4172" y="11173"/>
                </a:cubicBezTo>
                <a:cubicBezTo>
                  <a:pt x="4125" y="10373"/>
                  <a:pt x="4266" y="9519"/>
                  <a:pt x="4548" y="8773"/>
                </a:cubicBezTo>
                <a:cubicBezTo>
                  <a:pt x="4970" y="7653"/>
                  <a:pt x="5674" y="6693"/>
                  <a:pt x="6426" y="5839"/>
                </a:cubicBezTo>
                <a:cubicBezTo>
                  <a:pt x="7036" y="5146"/>
                  <a:pt x="7694" y="4506"/>
                  <a:pt x="8445" y="4026"/>
                </a:cubicBezTo>
                <a:cubicBezTo>
                  <a:pt x="10605" y="2586"/>
                  <a:pt x="13281" y="2319"/>
                  <a:pt x="15629" y="3386"/>
                </a:cubicBezTo>
                <a:cubicBezTo>
                  <a:pt x="17789" y="4399"/>
                  <a:pt x="19480" y="6746"/>
                  <a:pt x="19574" y="9466"/>
                </a:cubicBezTo>
                <a:cubicBezTo>
                  <a:pt x="19574" y="9733"/>
                  <a:pt x="19574" y="9999"/>
                  <a:pt x="19574" y="10266"/>
                </a:cubicBezTo>
                <a:cubicBezTo>
                  <a:pt x="19574" y="10373"/>
                  <a:pt x="19574" y="10213"/>
                  <a:pt x="19574" y="10266"/>
                </a:cubicBezTo>
                <a:close/>
              </a:path>
            </a:pathLst>
          </a:custGeom>
          <a:solidFill>
            <a:schemeClr val="accent1">
              <a:alpha val="9803"/>
            </a:schemeClr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6D78"/>
              </a:buClr>
              <a:buSzPts val="3600"/>
              <a:buFont typeface="Calibri"/>
              <a:buNone/>
            </a:pPr>
            <a:r>
              <a:t/>
            </a:r>
            <a:endParaRPr b="0" i="0" sz="3600" u="none" cap="none" strike="noStrike">
              <a:solidFill>
                <a:srgbClr val="656D7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9" name="Google Shape;109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7498174" y="12577525"/>
            <a:ext cx="5522258" cy="726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200">
        <p14:flip dir="l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9"/>
          <p:cNvSpPr/>
          <p:nvPr/>
        </p:nvSpPr>
        <p:spPr>
          <a:xfrm>
            <a:off x="-1899138" y="2523744"/>
            <a:ext cx="23765641" cy="9012910"/>
          </a:xfrm>
          <a:prstGeom prst="roundRect">
            <a:avLst>
              <a:gd fmla="val 16667" name="adj"/>
            </a:avLst>
          </a:prstGeom>
          <a:solidFill>
            <a:schemeClr val="accent1">
              <a:alpha val="8627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</a:t>
            </a:r>
            <a:endParaRPr/>
          </a:p>
        </p:txBody>
      </p:sp>
      <p:pic>
        <p:nvPicPr>
          <p:cNvPr descr="ELEMENTI tango 1.2_Tavola disegno 1 copia 4.png" id="115" name="Google Shape;11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021962" y="930901"/>
            <a:ext cx="12544629" cy="8466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LEMENTI tango 1.2_Tavola disegno 1 copia 4 2 2.png" id="116" name="Google Shape;116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212888" y="11899196"/>
            <a:ext cx="4720113" cy="934048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9"/>
          <p:cNvSpPr txBox="1"/>
          <p:nvPr/>
        </p:nvSpPr>
        <p:spPr>
          <a:xfrm>
            <a:off x="835303" y="1071822"/>
            <a:ext cx="21031200" cy="26511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6D78"/>
              </a:buClr>
              <a:buSzPts val="7200"/>
              <a:buFont typeface="Calibri"/>
              <a:buNone/>
            </a:pPr>
            <a:r>
              <a:rPr b="0" i="0" lang="en-US" sz="5400" u="none" cap="none" strike="noStrike">
                <a:solidFill>
                  <a:srgbClr val="656D7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Title</a:t>
            </a:r>
            <a:endParaRPr b="0" i="0" sz="54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grpSp>
        <p:nvGrpSpPr>
          <p:cNvPr id="118" name="Google Shape;118;p9"/>
          <p:cNvGrpSpPr/>
          <p:nvPr/>
        </p:nvGrpSpPr>
        <p:grpSpPr>
          <a:xfrm>
            <a:off x="2129148" y="4000310"/>
            <a:ext cx="14566025" cy="6278642"/>
            <a:chOff x="789891" y="381900"/>
            <a:chExt cx="5436740" cy="4291784"/>
          </a:xfrm>
        </p:grpSpPr>
        <p:sp>
          <p:nvSpPr>
            <p:cNvPr id="119" name="Google Shape;119;p9"/>
            <p:cNvSpPr/>
            <p:nvPr/>
          </p:nvSpPr>
          <p:spPr>
            <a:xfrm>
              <a:off x="1499930" y="415000"/>
              <a:ext cx="3537241" cy="436625"/>
            </a:xfrm>
            <a:custGeom>
              <a:rect b="b" l="l" r="r" t="t"/>
              <a:pathLst>
                <a:path extrusionOk="0" h="120000" w="2160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56D78"/>
                </a:buClr>
                <a:buSzPts val="2800"/>
                <a:buFont typeface="Roboto Black"/>
                <a:buNone/>
              </a:pPr>
              <a:r>
                <a:t/>
              </a:r>
              <a:endParaRPr b="1" i="0" sz="2400" u="none" cap="none" strike="noStrike">
                <a:solidFill>
                  <a:srgbClr val="656D78"/>
                </a:solidFill>
                <a:latin typeface="Roboto Black"/>
                <a:ea typeface="Roboto Black"/>
                <a:cs typeface="Roboto Black"/>
                <a:sym typeface="Roboto Black"/>
              </a:endParaRPr>
            </a:p>
          </p:txBody>
        </p:sp>
        <p:sp>
          <p:nvSpPr>
            <p:cNvPr id="120" name="Google Shape;120;p9"/>
            <p:cNvSpPr/>
            <p:nvPr/>
          </p:nvSpPr>
          <p:spPr>
            <a:xfrm>
              <a:off x="789891" y="381900"/>
              <a:ext cx="5436740" cy="4291784"/>
            </a:xfrm>
            <a:custGeom>
              <a:rect b="b" l="l" r="r" t="t"/>
              <a:pathLst>
                <a:path extrusionOk="0" h="120000" w="2160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200" u="none" cap="none" strike="noStrike">
                  <a:solidFill>
                    <a:srgbClr val="0B7FDD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Subtitle</a:t>
              </a:r>
              <a:endParaRPr b="1" i="0" sz="3200" u="none" cap="none" strike="noStrike">
                <a:solidFill>
                  <a:srgbClr val="0B7FDD"/>
                </a:solidFill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chemeClr val="lt2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Rae consecta nis evenem latur molum, vit volupta tenihiliquid moluptat as eturis volorep udandit aut qui sum et quasperepra sapedis simodit deleste volorae prerestectus</a:t>
              </a:r>
              <a:br>
                <a:rPr b="0" i="0" lang="en-US" sz="2400" u="none" cap="none" strike="noStrike">
                  <a:solidFill>
                    <a:schemeClr val="lt2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</a:br>
              <a:r>
                <a:rPr b="0" i="0" lang="en-US" sz="2400" u="none" cap="none" strike="noStrike">
                  <a:solidFill>
                    <a:schemeClr val="lt2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Rae consecta nis evenem latur molum, vit volupta tenihiliquid moluptat as eturis volorep udandit aut qui sum et quasperepra sapedis simodit deleste volorae prerestectus</a:t>
              </a:r>
              <a:endParaRPr b="0" i="0" sz="2400" u="none" cap="none" strike="noStrike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chemeClr val="lt2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Rae consecta nis evenem latur molum, vit volupta tenihiliquid moluptat as eturis volorep udandit aut qui sum et quasperepra sapedis simodit deleste volorae prerestectus</a:t>
              </a:r>
              <a:endParaRPr b="0" i="0" sz="2400" u="none" cap="none" strike="noStrike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chemeClr val="lt2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Rae consecta nis evenem latur molum, vit volupta tenihiliquid moluptat as eturis volorep udandit aut qui sum et quasperepra sapedis simodit deleste volorae prerestectus</a:t>
              </a:r>
              <a:endParaRPr b="0" i="0" sz="2400" u="none" cap="none" strike="noStrike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</p:grpSp>
      <p:cxnSp>
        <p:nvCxnSpPr>
          <p:cNvPr id="121" name="Google Shape;121;p9"/>
          <p:cNvCxnSpPr/>
          <p:nvPr/>
        </p:nvCxnSpPr>
        <p:spPr>
          <a:xfrm>
            <a:off x="1636644" y="4123911"/>
            <a:ext cx="0" cy="5651847"/>
          </a:xfrm>
          <a:prstGeom prst="straightConnector1">
            <a:avLst/>
          </a:prstGeom>
          <a:noFill/>
          <a:ln cap="rnd" cmpd="sng" w="38100">
            <a:solidFill>
              <a:srgbClr val="1884E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2" name="Google Shape;122;p9"/>
          <p:cNvSpPr/>
          <p:nvPr/>
        </p:nvSpPr>
        <p:spPr>
          <a:xfrm>
            <a:off x="16417871" y="2211375"/>
            <a:ext cx="9476918" cy="9476918"/>
          </a:xfrm>
          <a:prstGeom prst="diamond">
            <a:avLst/>
          </a:prstGeom>
          <a:solidFill>
            <a:schemeClr val="accent1"/>
          </a:solidFill>
          <a:ln cap="flat" cmpd="sng" w="25400">
            <a:solidFill>
              <a:srgbClr val="3078B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IMAGE</a:t>
            </a:r>
            <a:endParaRPr/>
          </a:p>
        </p:txBody>
      </p:sp>
      <p:pic>
        <p:nvPicPr>
          <p:cNvPr id="123" name="Google Shape;123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498174" y="12577525"/>
            <a:ext cx="5522258" cy="726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200">
        <p14:flip dir="l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0"/>
          <p:cNvSpPr/>
          <p:nvPr/>
        </p:nvSpPr>
        <p:spPr>
          <a:xfrm rot="-709898">
            <a:off x="2750724" y="498060"/>
            <a:ext cx="18669051" cy="13418253"/>
          </a:xfrm>
          <a:custGeom>
            <a:rect b="b" l="l" r="r" t="t"/>
            <a:pathLst>
              <a:path extrusionOk="0" h="21426" w="21311">
                <a:moveTo>
                  <a:pt x="21123" y="7546"/>
                </a:moveTo>
                <a:cubicBezTo>
                  <a:pt x="20701" y="5306"/>
                  <a:pt x="19574" y="3279"/>
                  <a:pt x="17977" y="1946"/>
                </a:cubicBezTo>
                <a:cubicBezTo>
                  <a:pt x="16146" y="453"/>
                  <a:pt x="13751" y="-134"/>
                  <a:pt x="11591" y="26"/>
                </a:cubicBezTo>
                <a:cubicBezTo>
                  <a:pt x="10323" y="133"/>
                  <a:pt x="9102" y="453"/>
                  <a:pt x="7928" y="986"/>
                </a:cubicBezTo>
                <a:cubicBezTo>
                  <a:pt x="6801" y="1519"/>
                  <a:pt x="5768" y="2213"/>
                  <a:pt x="4735" y="3013"/>
                </a:cubicBezTo>
                <a:cubicBezTo>
                  <a:pt x="3327" y="4133"/>
                  <a:pt x="1965" y="5519"/>
                  <a:pt x="1026" y="7173"/>
                </a:cubicBezTo>
                <a:cubicBezTo>
                  <a:pt x="40" y="8986"/>
                  <a:pt x="-289" y="11066"/>
                  <a:pt x="274" y="13093"/>
                </a:cubicBezTo>
                <a:cubicBezTo>
                  <a:pt x="791" y="15013"/>
                  <a:pt x="1965" y="16719"/>
                  <a:pt x="3280" y="17999"/>
                </a:cubicBezTo>
                <a:cubicBezTo>
                  <a:pt x="4782" y="19439"/>
                  <a:pt x="6520" y="20613"/>
                  <a:pt x="8445" y="21093"/>
                </a:cubicBezTo>
                <a:cubicBezTo>
                  <a:pt x="9337" y="21359"/>
                  <a:pt x="10229" y="21466"/>
                  <a:pt x="11121" y="21413"/>
                </a:cubicBezTo>
                <a:cubicBezTo>
                  <a:pt x="12108" y="21306"/>
                  <a:pt x="13141" y="21093"/>
                  <a:pt x="14080" y="20666"/>
                </a:cubicBezTo>
                <a:cubicBezTo>
                  <a:pt x="16146" y="19813"/>
                  <a:pt x="17930" y="18213"/>
                  <a:pt x="19245" y="16239"/>
                </a:cubicBezTo>
                <a:cubicBezTo>
                  <a:pt x="20560" y="14266"/>
                  <a:pt x="21311" y="11866"/>
                  <a:pt x="21311" y="9413"/>
                </a:cubicBezTo>
                <a:cubicBezTo>
                  <a:pt x="21311" y="8773"/>
                  <a:pt x="21264" y="8133"/>
                  <a:pt x="21123" y="7546"/>
                </a:cubicBezTo>
                <a:cubicBezTo>
                  <a:pt x="20982" y="6639"/>
                  <a:pt x="21311" y="8399"/>
                  <a:pt x="21123" y="7546"/>
                </a:cubicBezTo>
                <a:close/>
                <a:moveTo>
                  <a:pt x="19574" y="10266"/>
                </a:moveTo>
                <a:cubicBezTo>
                  <a:pt x="19527" y="12239"/>
                  <a:pt x="18681" y="14266"/>
                  <a:pt x="17554" y="15706"/>
                </a:cubicBezTo>
                <a:cubicBezTo>
                  <a:pt x="16521" y="17039"/>
                  <a:pt x="15207" y="17999"/>
                  <a:pt x="13751" y="18533"/>
                </a:cubicBezTo>
                <a:cubicBezTo>
                  <a:pt x="12859" y="18853"/>
                  <a:pt x="11920" y="18906"/>
                  <a:pt x="10981" y="18799"/>
                </a:cubicBezTo>
                <a:cubicBezTo>
                  <a:pt x="10981" y="18799"/>
                  <a:pt x="10981" y="18799"/>
                  <a:pt x="10981" y="18799"/>
                </a:cubicBezTo>
                <a:cubicBezTo>
                  <a:pt x="8774" y="18479"/>
                  <a:pt x="7036" y="16773"/>
                  <a:pt x="5674" y="14853"/>
                </a:cubicBezTo>
                <a:cubicBezTo>
                  <a:pt x="4923" y="13839"/>
                  <a:pt x="4313" y="12559"/>
                  <a:pt x="4172" y="11173"/>
                </a:cubicBezTo>
                <a:cubicBezTo>
                  <a:pt x="4125" y="10373"/>
                  <a:pt x="4266" y="9519"/>
                  <a:pt x="4548" y="8773"/>
                </a:cubicBezTo>
                <a:cubicBezTo>
                  <a:pt x="4970" y="7653"/>
                  <a:pt x="5674" y="6693"/>
                  <a:pt x="6426" y="5839"/>
                </a:cubicBezTo>
                <a:cubicBezTo>
                  <a:pt x="7036" y="5146"/>
                  <a:pt x="7694" y="4506"/>
                  <a:pt x="8445" y="4026"/>
                </a:cubicBezTo>
                <a:cubicBezTo>
                  <a:pt x="10605" y="2586"/>
                  <a:pt x="13281" y="2319"/>
                  <a:pt x="15629" y="3386"/>
                </a:cubicBezTo>
                <a:cubicBezTo>
                  <a:pt x="17789" y="4399"/>
                  <a:pt x="19480" y="6746"/>
                  <a:pt x="19574" y="9466"/>
                </a:cubicBezTo>
                <a:cubicBezTo>
                  <a:pt x="19574" y="9733"/>
                  <a:pt x="19574" y="9999"/>
                  <a:pt x="19574" y="10266"/>
                </a:cubicBezTo>
                <a:cubicBezTo>
                  <a:pt x="19574" y="10373"/>
                  <a:pt x="19574" y="10213"/>
                  <a:pt x="19574" y="10266"/>
                </a:cubicBezTo>
                <a:close/>
              </a:path>
            </a:pathLst>
          </a:custGeom>
          <a:solidFill>
            <a:schemeClr val="accent1">
              <a:alpha val="9803"/>
            </a:schemeClr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6D78"/>
              </a:buClr>
              <a:buSzPts val="3600"/>
              <a:buFont typeface="Calibri"/>
              <a:buNone/>
            </a:pPr>
            <a:r>
              <a:t/>
            </a:r>
            <a:endParaRPr b="0" i="0" sz="3600" u="none" cap="none" strike="noStrike">
              <a:solidFill>
                <a:srgbClr val="656D7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ELEMENTI tango 1.2_Tavola disegno 1 copia 4.png" id="129" name="Google Shape;12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021962" y="930901"/>
            <a:ext cx="12544629" cy="8466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LEMENTI tango 1.2_Tavola disegno 1 copia 4 2 2.png" id="130" name="Google Shape;130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212888" y="11899196"/>
            <a:ext cx="4720113" cy="93404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1" name="Google Shape;131;p10"/>
          <p:cNvGrpSpPr/>
          <p:nvPr/>
        </p:nvGrpSpPr>
        <p:grpSpPr>
          <a:xfrm>
            <a:off x="2023357" y="2626179"/>
            <a:ext cx="5666772" cy="4327495"/>
            <a:chOff x="0" y="0"/>
            <a:chExt cx="5666769" cy="4327493"/>
          </a:xfrm>
        </p:grpSpPr>
        <p:sp>
          <p:nvSpPr>
            <p:cNvPr id="132" name="Google Shape;132;p10"/>
            <p:cNvSpPr/>
            <p:nvPr/>
          </p:nvSpPr>
          <p:spPr>
            <a:xfrm>
              <a:off x="0" y="0"/>
              <a:ext cx="1209391" cy="1209391"/>
            </a:xfrm>
            <a:prstGeom prst="roundRect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600"/>
                <a:buFont typeface="Helvetica Neue"/>
                <a:buNone/>
              </a:pPr>
              <a:r>
                <a:rPr b="1" i="0" lang="en-US" sz="3600" u="none" cap="none" strike="noStrik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</a:t>
              </a:r>
              <a:endParaRPr b="1" i="0" sz="3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33" name="Google Shape;133;p10"/>
            <p:cNvSpPr/>
            <p:nvPr/>
          </p:nvSpPr>
          <p:spPr>
            <a:xfrm>
              <a:off x="1499930" y="353237"/>
              <a:ext cx="3537241" cy="560153"/>
            </a:xfrm>
            <a:custGeom>
              <a:rect b="b" l="l" r="r" t="t"/>
              <a:pathLst>
                <a:path extrusionOk="0" h="120000" w="2160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56D78"/>
                </a:buClr>
                <a:buSzPts val="2800"/>
                <a:buFont typeface="Roboto Black"/>
                <a:buNone/>
              </a:pPr>
              <a:r>
                <a:rPr b="1" i="0" lang="en-US" sz="2800" u="none" cap="none" strike="noStrike">
                  <a:solidFill>
                    <a:srgbClr val="656D78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Objective 1</a:t>
              </a:r>
              <a:endParaRPr b="1" i="0" sz="2800" u="none" cap="none" strike="noStrike">
                <a:solidFill>
                  <a:srgbClr val="656D78"/>
                </a:solidFill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</p:txBody>
        </p:sp>
        <p:sp>
          <p:nvSpPr>
            <p:cNvPr id="134" name="Google Shape;134;p10"/>
            <p:cNvSpPr/>
            <p:nvPr/>
          </p:nvSpPr>
          <p:spPr>
            <a:xfrm>
              <a:off x="3" y="1619060"/>
              <a:ext cx="5666766" cy="2708433"/>
            </a:xfrm>
            <a:custGeom>
              <a:rect b="b" l="l" r="r" t="t"/>
              <a:pathLst>
                <a:path extrusionOk="0" h="120000" w="2160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200"/>
                <a:buFont typeface="Source Sans Pro Light"/>
                <a:buNone/>
              </a:pPr>
              <a:r>
                <a:rPr b="0" i="0" lang="en-US" sz="2400" u="none" cap="none" strike="noStrike">
                  <a:solidFill>
                    <a:schemeClr val="accent1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Subheading</a:t>
              </a:r>
              <a:endParaRPr b="0" i="0" sz="2400" u="none" cap="none" strike="noStrik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 cap="none" strike="noStrik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00" u="none" cap="none" strike="noStrike">
                  <a:solidFill>
                    <a:schemeClr val="lt2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Rae consecta nis evenem latur molum, vit volupta tenihiliquid moluptat as eturis volorep udandit aut qui sum et quasperepra sapedis simodit deleste volorae prerestectus</a:t>
              </a:r>
              <a:endParaRPr b="0" i="0" sz="2000" u="none" cap="none" strike="noStrike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</p:grpSp>
      <p:grpSp>
        <p:nvGrpSpPr>
          <p:cNvPr id="135" name="Google Shape;135;p10"/>
          <p:cNvGrpSpPr/>
          <p:nvPr/>
        </p:nvGrpSpPr>
        <p:grpSpPr>
          <a:xfrm>
            <a:off x="2147169" y="7555480"/>
            <a:ext cx="5666772" cy="4327495"/>
            <a:chOff x="0" y="0"/>
            <a:chExt cx="5666769" cy="4327492"/>
          </a:xfrm>
        </p:grpSpPr>
        <p:sp>
          <p:nvSpPr>
            <p:cNvPr id="136" name="Google Shape;136;p10"/>
            <p:cNvSpPr/>
            <p:nvPr/>
          </p:nvSpPr>
          <p:spPr>
            <a:xfrm>
              <a:off x="0" y="0"/>
              <a:ext cx="1209391" cy="1209391"/>
            </a:xfrm>
            <a:prstGeom prst="roundRect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600"/>
                <a:buFont typeface="Helvetica Neue"/>
                <a:buNone/>
              </a:pPr>
              <a:r>
                <a:rPr b="1" i="0" lang="en-US" sz="3600" u="none" cap="none" strike="noStrik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4</a:t>
              </a:r>
              <a:endParaRPr b="0" i="0" sz="3600" u="none" cap="none" strike="noStrike">
                <a:solidFill>
                  <a:srgbClr val="656D7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10"/>
            <p:cNvSpPr/>
            <p:nvPr/>
          </p:nvSpPr>
          <p:spPr>
            <a:xfrm>
              <a:off x="1499930" y="353237"/>
              <a:ext cx="3537241" cy="560153"/>
            </a:xfrm>
            <a:custGeom>
              <a:rect b="b" l="l" r="r" t="t"/>
              <a:pathLst>
                <a:path extrusionOk="0" h="120000" w="2160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56D78"/>
                </a:buClr>
                <a:buSzPts val="2800"/>
                <a:buFont typeface="Roboto Black"/>
                <a:buNone/>
              </a:pPr>
              <a:r>
                <a:rPr b="1" i="0" lang="en-US" sz="2800" u="none" cap="none" strike="noStrike">
                  <a:solidFill>
                    <a:srgbClr val="656D78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Objective 4</a:t>
              </a:r>
              <a:endParaRPr b="1" i="0" sz="2800" u="none" cap="none" strike="noStrike">
                <a:solidFill>
                  <a:srgbClr val="656D78"/>
                </a:solidFill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</p:txBody>
        </p:sp>
        <p:sp>
          <p:nvSpPr>
            <p:cNvPr id="138" name="Google Shape;138;p10"/>
            <p:cNvSpPr/>
            <p:nvPr/>
          </p:nvSpPr>
          <p:spPr>
            <a:xfrm>
              <a:off x="3" y="1619060"/>
              <a:ext cx="5666766" cy="2708432"/>
            </a:xfrm>
            <a:custGeom>
              <a:rect b="b" l="l" r="r" t="t"/>
              <a:pathLst>
                <a:path extrusionOk="0" h="120000" w="2160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200"/>
                <a:buFont typeface="Source Sans Pro Light"/>
                <a:buNone/>
              </a:pPr>
              <a:r>
                <a:rPr b="0" i="0" lang="en-US" sz="2400" u="none" cap="none" strike="noStrike">
                  <a:solidFill>
                    <a:schemeClr val="accent1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Subheading</a:t>
              </a:r>
              <a:endParaRPr b="0" i="0" sz="2400" u="none" cap="none" strike="noStrik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 cap="none" strike="noStrik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00" u="none" cap="none" strike="noStrike">
                  <a:solidFill>
                    <a:schemeClr val="lt2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Rae consecta nis evenem latur molum, vit volupta tenihiliquid moluptat as eturis volorep udandit aut qui sum et quasperepra sapedis simodit deleste volorae prerestectus</a:t>
              </a:r>
              <a:endParaRPr b="0" i="0" sz="2000" u="none" cap="none" strike="noStrike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</p:grpSp>
      <p:grpSp>
        <p:nvGrpSpPr>
          <p:cNvPr id="139" name="Google Shape;139;p10"/>
          <p:cNvGrpSpPr/>
          <p:nvPr/>
        </p:nvGrpSpPr>
        <p:grpSpPr>
          <a:xfrm>
            <a:off x="9188577" y="7555480"/>
            <a:ext cx="5666772" cy="4327496"/>
            <a:chOff x="0" y="0"/>
            <a:chExt cx="5666769" cy="4327491"/>
          </a:xfrm>
        </p:grpSpPr>
        <p:sp>
          <p:nvSpPr>
            <p:cNvPr id="140" name="Google Shape;140;p10"/>
            <p:cNvSpPr/>
            <p:nvPr/>
          </p:nvSpPr>
          <p:spPr>
            <a:xfrm>
              <a:off x="0" y="0"/>
              <a:ext cx="1209391" cy="1209391"/>
            </a:xfrm>
            <a:prstGeom prst="roundRect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600"/>
                <a:buFont typeface="Helvetica Neue"/>
                <a:buNone/>
              </a:pPr>
              <a:r>
                <a:rPr b="1" i="0" lang="en-US" sz="3600" u="none" cap="none" strike="noStrik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5</a:t>
              </a:r>
              <a:endParaRPr b="0" i="0" sz="3600" u="none" cap="none" strike="noStrike">
                <a:solidFill>
                  <a:srgbClr val="656D7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10"/>
            <p:cNvSpPr/>
            <p:nvPr/>
          </p:nvSpPr>
          <p:spPr>
            <a:xfrm>
              <a:off x="1499930" y="353237"/>
              <a:ext cx="3537241" cy="560152"/>
            </a:xfrm>
            <a:custGeom>
              <a:rect b="b" l="l" r="r" t="t"/>
              <a:pathLst>
                <a:path extrusionOk="0" h="120000" w="2160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56D78"/>
                </a:buClr>
                <a:buSzPts val="2800"/>
                <a:buFont typeface="Roboto Black"/>
                <a:buNone/>
              </a:pPr>
              <a:r>
                <a:rPr b="1" i="0" lang="en-US" sz="2800" u="none" cap="none" strike="noStrike">
                  <a:solidFill>
                    <a:srgbClr val="656D78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Objective 5</a:t>
              </a:r>
              <a:endParaRPr b="1" i="0" sz="2800" u="none" cap="none" strike="noStrike">
                <a:solidFill>
                  <a:srgbClr val="656D78"/>
                </a:solidFill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</p:txBody>
        </p:sp>
        <p:sp>
          <p:nvSpPr>
            <p:cNvPr id="142" name="Google Shape;142;p10"/>
            <p:cNvSpPr/>
            <p:nvPr/>
          </p:nvSpPr>
          <p:spPr>
            <a:xfrm>
              <a:off x="3" y="1619060"/>
              <a:ext cx="5666766" cy="2708431"/>
            </a:xfrm>
            <a:custGeom>
              <a:rect b="b" l="l" r="r" t="t"/>
              <a:pathLst>
                <a:path extrusionOk="0" h="120000" w="2160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200"/>
                <a:buFont typeface="Source Sans Pro Light"/>
                <a:buNone/>
              </a:pPr>
              <a:r>
                <a:rPr b="0" i="0" lang="en-US" sz="2400" u="none" cap="none" strike="noStrike">
                  <a:solidFill>
                    <a:schemeClr val="accent1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Subheading</a:t>
              </a:r>
              <a:endParaRPr b="0" i="0" sz="2400" u="none" cap="none" strike="noStrik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 cap="none" strike="noStrik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00" u="none" cap="none" strike="noStrike">
                  <a:solidFill>
                    <a:schemeClr val="lt2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Rae consecta nis evenem latur molum, vit volupta tenihiliquid moluptat as eturis volorep udandit aut qui sum et quasperepra sapedis simodit deleste volorae prerestectus</a:t>
              </a:r>
              <a:endParaRPr b="0" i="0" sz="2000" u="none" cap="none" strike="noStrike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</p:grpSp>
      <p:grpSp>
        <p:nvGrpSpPr>
          <p:cNvPr id="143" name="Google Shape;143;p10"/>
          <p:cNvGrpSpPr/>
          <p:nvPr/>
        </p:nvGrpSpPr>
        <p:grpSpPr>
          <a:xfrm>
            <a:off x="9188577" y="2622862"/>
            <a:ext cx="5666772" cy="4327495"/>
            <a:chOff x="0" y="0"/>
            <a:chExt cx="5666769" cy="4327492"/>
          </a:xfrm>
        </p:grpSpPr>
        <p:sp>
          <p:nvSpPr>
            <p:cNvPr id="144" name="Google Shape;144;p10"/>
            <p:cNvSpPr/>
            <p:nvPr/>
          </p:nvSpPr>
          <p:spPr>
            <a:xfrm>
              <a:off x="0" y="0"/>
              <a:ext cx="1209391" cy="1209391"/>
            </a:xfrm>
            <a:prstGeom prst="roundRect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600"/>
                <a:buFont typeface="Helvetica Neue"/>
                <a:buNone/>
              </a:pPr>
              <a:r>
                <a:rPr b="1" i="0" lang="en-US" sz="3600" u="none" cap="none" strike="noStrik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</a:t>
              </a:r>
              <a:endParaRPr b="0" i="0" sz="3600" u="none" cap="none" strike="noStrike">
                <a:solidFill>
                  <a:srgbClr val="656D7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10"/>
            <p:cNvSpPr/>
            <p:nvPr/>
          </p:nvSpPr>
          <p:spPr>
            <a:xfrm>
              <a:off x="1499930" y="353237"/>
              <a:ext cx="3537241" cy="560153"/>
            </a:xfrm>
            <a:custGeom>
              <a:rect b="b" l="l" r="r" t="t"/>
              <a:pathLst>
                <a:path extrusionOk="0" h="120000" w="2160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56D78"/>
                </a:buClr>
                <a:buSzPts val="2800"/>
                <a:buFont typeface="Roboto Black"/>
                <a:buNone/>
              </a:pPr>
              <a:r>
                <a:rPr b="1" i="0" lang="en-US" sz="2800" u="none" cap="none" strike="noStrike">
                  <a:solidFill>
                    <a:srgbClr val="656D78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Objective 2</a:t>
              </a:r>
              <a:endParaRPr b="1" i="0" sz="2800" u="none" cap="none" strike="noStrike">
                <a:solidFill>
                  <a:srgbClr val="656D78"/>
                </a:solidFill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</p:txBody>
        </p:sp>
        <p:sp>
          <p:nvSpPr>
            <p:cNvPr id="146" name="Google Shape;146;p10"/>
            <p:cNvSpPr/>
            <p:nvPr/>
          </p:nvSpPr>
          <p:spPr>
            <a:xfrm>
              <a:off x="3" y="1619060"/>
              <a:ext cx="5666766" cy="2708432"/>
            </a:xfrm>
            <a:custGeom>
              <a:rect b="b" l="l" r="r" t="t"/>
              <a:pathLst>
                <a:path extrusionOk="0" h="120000" w="2160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200"/>
                <a:buFont typeface="Source Sans Pro Light"/>
                <a:buNone/>
              </a:pPr>
              <a:r>
                <a:rPr b="0" i="0" lang="en-US" sz="2400" u="none" cap="none" strike="noStrike">
                  <a:solidFill>
                    <a:schemeClr val="accent1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Subheading</a:t>
              </a:r>
              <a:endParaRPr b="0" i="0" sz="2400" u="none" cap="none" strike="noStrik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 cap="none" strike="noStrik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00" u="none" cap="none" strike="noStrike">
                  <a:solidFill>
                    <a:schemeClr val="lt2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Rae consecta nis evenem latur molum, vit volupta tenihiliquid moluptat as eturis volorep udandit aut qui sum et quasperepra sapedis simodit deleste volorae prerestectus</a:t>
              </a:r>
              <a:endParaRPr b="0" i="0" sz="2000" u="none" cap="none" strike="noStrike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</p:grpSp>
      <p:grpSp>
        <p:nvGrpSpPr>
          <p:cNvPr id="147" name="Google Shape;147;p10"/>
          <p:cNvGrpSpPr/>
          <p:nvPr/>
        </p:nvGrpSpPr>
        <p:grpSpPr>
          <a:xfrm>
            <a:off x="16316658" y="7555480"/>
            <a:ext cx="5666772" cy="4327494"/>
            <a:chOff x="0" y="0"/>
            <a:chExt cx="5666769" cy="4327492"/>
          </a:xfrm>
        </p:grpSpPr>
        <p:sp>
          <p:nvSpPr>
            <p:cNvPr id="148" name="Google Shape;148;p10"/>
            <p:cNvSpPr/>
            <p:nvPr/>
          </p:nvSpPr>
          <p:spPr>
            <a:xfrm>
              <a:off x="0" y="0"/>
              <a:ext cx="1209391" cy="1209391"/>
            </a:xfrm>
            <a:prstGeom prst="roundRect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600"/>
                <a:buFont typeface="Helvetica Neue"/>
                <a:buNone/>
              </a:pPr>
              <a:r>
                <a:rPr b="1" i="0" lang="en-US" sz="3600" u="none" cap="none" strike="noStrik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6</a:t>
              </a:r>
              <a:endParaRPr b="0" i="0" sz="3600" u="none" cap="none" strike="noStrike">
                <a:solidFill>
                  <a:srgbClr val="656D7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10"/>
            <p:cNvSpPr/>
            <p:nvPr/>
          </p:nvSpPr>
          <p:spPr>
            <a:xfrm>
              <a:off x="1499930" y="353237"/>
              <a:ext cx="3537241" cy="560153"/>
            </a:xfrm>
            <a:custGeom>
              <a:rect b="b" l="l" r="r" t="t"/>
              <a:pathLst>
                <a:path extrusionOk="0" h="120000" w="2160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56D78"/>
                </a:buClr>
                <a:buSzPts val="2800"/>
                <a:buFont typeface="Roboto Black"/>
                <a:buNone/>
              </a:pPr>
              <a:r>
                <a:rPr b="1" i="0" lang="en-US" sz="2800" u="none" cap="none" strike="noStrike">
                  <a:solidFill>
                    <a:srgbClr val="656D78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Objective 6</a:t>
              </a:r>
              <a:endParaRPr b="1" i="0" sz="1400" u="none" cap="none" strike="noStrike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</p:txBody>
        </p:sp>
        <p:sp>
          <p:nvSpPr>
            <p:cNvPr id="150" name="Google Shape;150;p10"/>
            <p:cNvSpPr/>
            <p:nvPr/>
          </p:nvSpPr>
          <p:spPr>
            <a:xfrm>
              <a:off x="3" y="1619060"/>
              <a:ext cx="5666766" cy="2708432"/>
            </a:xfrm>
            <a:custGeom>
              <a:rect b="b" l="l" r="r" t="t"/>
              <a:pathLst>
                <a:path extrusionOk="0" h="120000" w="2160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200"/>
                <a:buFont typeface="Source Sans Pro Light"/>
                <a:buNone/>
              </a:pPr>
              <a:r>
                <a:rPr b="0" i="0" lang="en-US" sz="2400" u="none" cap="none" strike="noStrike">
                  <a:solidFill>
                    <a:schemeClr val="accent1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Subheading</a:t>
              </a:r>
              <a:endParaRPr b="0" i="0" sz="2400" u="none" cap="none" strike="noStrik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 cap="none" strike="noStrik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00" u="none" cap="none" strike="noStrike">
                  <a:solidFill>
                    <a:schemeClr val="lt2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Rae consecta nis evenem latur molum, vit volupta tenihiliquid moluptat as eturis volorep udandit aut qui sum et quasperepra sapedis simodit deleste volorae prerestectus</a:t>
              </a:r>
              <a:endParaRPr b="0" i="0" sz="2000" u="none" cap="none" strike="noStrike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</p:grpSp>
      <p:grpSp>
        <p:nvGrpSpPr>
          <p:cNvPr id="151" name="Google Shape;151;p10"/>
          <p:cNvGrpSpPr/>
          <p:nvPr/>
        </p:nvGrpSpPr>
        <p:grpSpPr>
          <a:xfrm>
            <a:off x="16316658" y="2622862"/>
            <a:ext cx="5666772" cy="4327494"/>
            <a:chOff x="0" y="0"/>
            <a:chExt cx="5666769" cy="4327492"/>
          </a:xfrm>
        </p:grpSpPr>
        <p:sp>
          <p:nvSpPr>
            <p:cNvPr id="152" name="Google Shape;152;p10"/>
            <p:cNvSpPr/>
            <p:nvPr/>
          </p:nvSpPr>
          <p:spPr>
            <a:xfrm>
              <a:off x="0" y="0"/>
              <a:ext cx="1209391" cy="1209391"/>
            </a:xfrm>
            <a:prstGeom prst="roundRect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600"/>
                <a:buFont typeface="Helvetica Neue"/>
                <a:buNone/>
              </a:pPr>
              <a:r>
                <a:rPr b="1" i="0" lang="en-US" sz="3600" u="none" cap="none" strike="noStrik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3</a:t>
              </a:r>
              <a:endParaRPr b="0" i="0" sz="3600" u="none" cap="none" strike="noStrike">
                <a:solidFill>
                  <a:srgbClr val="656D7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10"/>
            <p:cNvSpPr/>
            <p:nvPr/>
          </p:nvSpPr>
          <p:spPr>
            <a:xfrm>
              <a:off x="1499930" y="353237"/>
              <a:ext cx="3537241" cy="560153"/>
            </a:xfrm>
            <a:custGeom>
              <a:rect b="b" l="l" r="r" t="t"/>
              <a:pathLst>
                <a:path extrusionOk="0" h="120000" w="2160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56D78"/>
                </a:buClr>
                <a:buSzPts val="2800"/>
                <a:buFont typeface="Roboto Black"/>
                <a:buNone/>
              </a:pPr>
              <a:r>
                <a:rPr b="1" i="0" lang="en-US" sz="2800" u="none" cap="none" strike="noStrike">
                  <a:solidFill>
                    <a:srgbClr val="656D78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Objective 3</a:t>
              </a:r>
              <a:endParaRPr b="1" i="0" sz="2800" u="none" cap="none" strike="noStrike">
                <a:solidFill>
                  <a:srgbClr val="656D78"/>
                </a:solidFill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</p:txBody>
        </p:sp>
        <p:sp>
          <p:nvSpPr>
            <p:cNvPr id="154" name="Google Shape;154;p10"/>
            <p:cNvSpPr/>
            <p:nvPr/>
          </p:nvSpPr>
          <p:spPr>
            <a:xfrm>
              <a:off x="3" y="1619060"/>
              <a:ext cx="5666766" cy="2708432"/>
            </a:xfrm>
            <a:custGeom>
              <a:rect b="b" l="l" r="r" t="t"/>
              <a:pathLst>
                <a:path extrusionOk="0" h="120000" w="2160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200"/>
                <a:buFont typeface="Source Sans Pro Light"/>
                <a:buNone/>
              </a:pPr>
              <a:r>
                <a:rPr b="0" i="0" lang="en-US" sz="2400" u="none" cap="none" strike="noStrike">
                  <a:solidFill>
                    <a:schemeClr val="accent1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Subheading</a:t>
              </a:r>
              <a:endParaRPr b="0" i="0" sz="2400" u="none" cap="none" strike="noStrik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 cap="none" strike="noStrike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00" u="none" cap="none" strike="noStrike">
                  <a:solidFill>
                    <a:schemeClr val="lt2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Rae consecta nis evenem latur molum, vit volupta tenihiliquid moluptat as eturis volorep udandit aut qui sum et quasperepra sapedis simodit deleste volorae prerestectus</a:t>
              </a:r>
              <a:endParaRPr b="0" i="0" sz="2000" u="none" cap="none" strike="noStrike">
                <a:solidFill>
                  <a:schemeClr val="lt2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</p:grpSp>
      <p:sp>
        <p:nvSpPr>
          <p:cNvPr id="155" name="Google Shape;155;p10"/>
          <p:cNvSpPr txBox="1"/>
          <p:nvPr/>
        </p:nvSpPr>
        <p:spPr>
          <a:xfrm>
            <a:off x="835303" y="1071822"/>
            <a:ext cx="21031200" cy="10055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6D78"/>
              </a:buClr>
              <a:buSzPts val="7200"/>
              <a:buFont typeface="Calibri"/>
              <a:buNone/>
            </a:pPr>
            <a:r>
              <a:rPr b="0" i="0" lang="en-US" sz="5400" u="none" cap="none" strike="noStrike">
                <a:solidFill>
                  <a:srgbClr val="656D7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Title</a:t>
            </a:r>
            <a:endParaRPr b="0" i="0" sz="54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56" name="Google Shape;156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498174" y="12577525"/>
            <a:ext cx="5522258" cy="726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20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LEMENTI tango 1.2_Tavola disegno 1 copia 4.png" id="161" name="Google Shape;16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021962" y="930901"/>
            <a:ext cx="12544629" cy="8466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LEMENTI tango 1.2_Tavola disegno 1 copia 4 2 2.png" id="162" name="Google Shape;162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212888" y="11899196"/>
            <a:ext cx="4720113" cy="934048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17"/>
          <p:cNvSpPr txBox="1"/>
          <p:nvPr/>
        </p:nvSpPr>
        <p:spPr>
          <a:xfrm>
            <a:off x="835303" y="1071822"/>
            <a:ext cx="21031200" cy="10055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6D78"/>
              </a:buClr>
              <a:buSzPts val="7200"/>
              <a:buFont typeface="Calibri"/>
              <a:buNone/>
            </a:pPr>
            <a:r>
              <a:rPr b="0" i="0" lang="en-US" sz="5400" u="none" cap="none" strike="noStrike">
                <a:solidFill>
                  <a:srgbClr val="656D7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Title</a:t>
            </a:r>
            <a:endParaRPr b="0" i="0" sz="54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64" name="Google Shape;164;p17"/>
          <p:cNvSpPr/>
          <p:nvPr/>
        </p:nvSpPr>
        <p:spPr>
          <a:xfrm>
            <a:off x="4507226" y="2888706"/>
            <a:ext cx="19041470" cy="8199140"/>
          </a:xfrm>
          <a:prstGeom prst="rect">
            <a:avLst/>
          </a:prstGeom>
          <a:gradFill>
            <a:gsLst>
              <a:gs pos="0">
                <a:srgbClr val="0E4481"/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</a:pPr>
            <a:r>
              <a:t/>
            </a:r>
            <a:endParaRPr b="0" i="0" sz="3600" u="none" cap="none" strike="noStrike">
              <a:solidFill>
                <a:srgbClr val="656D7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7"/>
          <p:cNvSpPr/>
          <p:nvPr/>
        </p:nvSpPr>
        <p:spPr>
          <a:xfrm>
            <a:off x="4871541" y="3695567"/>
            <a:ext cx="17714139" cy="73410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715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Rae consecta nis evenem latur molum, vit volupta tenihiliquid moluptat as eturis volorep udandit aut qui sum et quasperepra sapedis</a:t>
            </a:r>
            <a:br>
              <a:rPr b="0" i="0" lang="en-US" sz="24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endParaRPr b="0" i="0" sz="2400" u="none" cap="none" strike="noStrik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5715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Rae consecta nis evenem latur molum, vit volupta tenihiliquid moluptat as eturis volorep udandit aut qui sum et quasperepra sapedis</a:t>
            </a:r>
            <a:br>
              <a:rPr b="0" i="0" lang="en-US" sz="24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br>
              <a:rPr b="0" i="0" lang="en-US" sz="24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endParaRPr b="0" i="0" sz="2400" u="none" cap="none" strike="noStrik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5715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Rae consecta nis evenem latur molum, vit volupta tenihiliquid moluptat as eturis volorep udandit aut qui sum et quasperepra sapedis</a:t>
            </a:r>
            <a:br>
              <a:rPr b="0" i="0" lang="en-US" sz="24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br>
              <a:rPr b="0" i="0" lang="en-US" sz="24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endParaRPr b="0" i="0" sz="2400" u="none" cap="none" strike="noStrik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5715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Rae consecta nis evenem latur molum, vit volupta tenihiliquid moluptat as eturis volorep udandit aut qui sum et quasperepra sapedis</a:t>
            </a:r>
            <a:br>
              <a:rPr b="0" i="0" lang="en-US" sz="24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endParaRPr b="0" i="0" sz="2400" u="none" cap="none" strike="noStrik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5715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Rae consecta nis evenem latur molum, vit volupta tenihiliquid moluptat as eturis volorep udandit aut qui sum et quasperepra sapedis</a:t>
            </a:r>
            <a:br>
              <a:rPr b="0" i="0" lang="en-US" sz="24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br>
              <a:rPr b="0" i="0" lang="en-US" sz="24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endParaRPr b="0" i="0" sz="2400" u="none" cap="none" strike="noStrik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5715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Rae consecta nis evenem latur molum, vit volupta tenihiliquid moluptat as eturis volorep udandit aut qui sum et quasperepra sapedis</a:t>
            </a:r>
            <a:br>
              <a:rPr b="0" i="0" lang="en-US" sz="24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br>
              <a:rPr b="0" i="0" lang="en-US" sz="24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endParaRPr b="0" i="0" sz="2400" u="none" cap="none" strike="noStrik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5715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Rae consecta nis evenem latur molum, vit volupta tenihiliquid moluptat as eturis volorep udandit aut qui sum et quasperepra sapedis</a:t>
            </a:r>
            <a:br>
              <a:rPr b="0" i="0" lang="en-US" sz="24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br>
              <a:rPr b="0" i="0" lang="en-US" sz="24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endParaRPr b="0" i="0" sz="2400" u="none" cap="none" strike="noStrik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5715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Rae consecta nis evenem latur molum, vit volupta tenihiliquid moluptat as eturis volorep udandit aut qui sum et quasperepra sapedis</a:t>
            </a:r>
            <a:endParaRPr b="0" i="0" sz="2400" u="none" cap="none" strike="noStrik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66" name="Google Shape;166;p17"/>
          <p:cNvSpPr/>
          <p:nvPr/>
        </p:nvSpPr>
        <p:spPr>
          <a:xfrm>
            <a:off x="835303" y="2888706"/>
            <a:ext cx="3671922" cy="819914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078B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IMAGE</a:t>
            </a:r>
            <a:endParaRPr/>
          </a:p>
        </p:txBody>
      </p:sp>
      <p:pic>
        <p:nvPicPr>
          <p:cNvPr id="167" name="Google Shape;167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498174" y="12577525"/>
            <a:ext cx="5522258" cy="726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200">
        <p14:flip dir="l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LEMENTI tango 1.2_Tavola disegno 1 copia 4.png" id="172" name="Google Shape;172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021962" y="930901"/>
            <a:ext cx="12544629" cy="8466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LEMENTI tango 1.2_Tavola disegno 1 copia 4 2 2.png" id="173" name="Google Shape;173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212888" y="11899196"/>
            <a:ext cx="4720113" cy="934048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19"/>
          <p:cNvSpPr txBox="1"/>
          <p:nvPr/>
        </p:nvSpPr>
        <p:spPr>
          <a:xfrm>
            <a:off x="835303" y="1071822"/>
            <a:ext cx="21031200" cy="10055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6D78"/>
              </a:buClr>
              <a:buSzPts val="7200"/>
              <a:buFont typeface="Calibri"/>
              <a:buNone/>
            </a:pPr>
            <a:r>
              <a:rPr b="0" i="0" lang="en-US" sz="5400" u="none" cap="none" strike="noStrike">
                <a:solidFill>
                  <a:srgbClr val="656D7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The consortium</a:t>
            </a:r>
            <a:endParaRPr b="0" i="0" sz="54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grpSp>
        <p:nvGrpSpPr>
          <p:cNvPr id="175" name="Google Shape;175;p19"/>
          <p:cNvGrpSpPr/>
          <p:nvPr/>
        </p:nvGrpSpPr>
        <p:grpSpPr>
          <a:xfrm>
            <a:off x="809910" y="3069823"/>
            <a:ext cx="22533648" cy="8292714"/>
            <a:chOff x="1531804" y="2732941"/>
            <a:chExt cx="22533648" cy="8292714"/>
          </a:xfrm>
        </p:grpSpPr>
        <p:pic>
          <p:nvPicPr>
            <p:cNvPr descr="Immagine che contiene testo&#10;&#10;Descrizione generata automaticamente" id="176" name="Google Shape;176;p1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9035803" y="4755229"/>
              <a:ext cx="1914566" cy="5657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7" name="Google Shape;177;p1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1531876" y="4719010"/>
              <a:ext cx="2220557" cy="600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8" name="Google Shape;178;p19"/>
            <p:cNvPicPr preferRelativeResize="0"/>
            <p:nvPr/>
          </p:nvPicPr>
          <p:blipFill rotWithShape="1">
            <a:blip r:embed="rId7">
              <a:alphaModFix/>
            </a:blip>
            <a:srcRect b="33331" l="0" r="0" t="34665"/>
            <a:stretch/>
          </p:blipFill>
          <p:spPr>
            <a:xfrm>
              <a:off x="21484430" y="3042984"/>
              <a:ext cx="2220558" cy="7106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9" name="Google Shape;179;p19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4689634" y="8244681"/>
              <a:ext cx="2224458" cy="5278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0" name="Google Shape;180;p19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7604314" y="7563727"/>
              <a:ext cx="1944575" cy="1944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1" name="Google Shape;181;p19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10568139" y="7892611"/>
              <a:ext cx="1728361" cy="11647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2" name="Google Shape;182;p19"/>
            <p:cNvPicPr preferRelativeResize="0"/>
            <p:nvPr/>
          </p:nvPicPr>
          <p:blipFill rotWithShape="1">
            <a:blip r:embed="rId11">
              <a:alphaModFix/>
            </a:blip>
            <a:srcRect b="29764" l="13381" r="10558" t="31450"/>
            <a:stretch/>
          </p:blipFill>
          <p:spPr>
            <a:xfrm>
              <a:off x="12965803" y="8050485"/>
              <a:ext cx="2856455" cy="9710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3" name="Google Shape;183;p19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19181669" y="8048720"/>
              <a:ext cx="1599301" cy="849186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84" name="Google Shape;184;p19"/>
            <p:cNvGrpSpPr/>
            <p:nvPr/>
          </p:nvGrpSpPr>
          <p:grpSpPr>
            <a:xfrm>
              <a:off x="1785400" y="7867096"/>
              <a:ext cx="2179068" cy="1306312"/>
              <a:chOff x="1417664" y="8100507"/>
              <a:chExt cx="2441955" cy="1463908"/>
            </a:xfrm>
          </p:grpSpPr>
          <p:sp>
            <p:nvSpPr>
              <p:cNvPr id="185" name="Google Shape;185;p19"/>
              <p:cNvSpPr/>
              <p:nvPr/>
            </p:nvSpPr>
            <p:spPr>
              <a:xfrm>
                <a:off x="1417664" y="8125334"/>
                <a:ext cx="2441955" cy="1309050"/>
              </a:xfrm>
              <a:prstGeom prst="rect">
                <a:avLst/>
              </a:prstGeom>
              <a:solidFill>
                <a:srgbClr val="29292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186" name="Google Shape;186;p19"/>
              <p:cNvPicPr preferRelativeResize="0"/>
              <p:nvPr/>
            </p:nvPicPr>
            <p:blipFill rotWithShape="1">
              <a:blip r:embed="rId13">
                <a:alphaModFix/>
              </a:blip>
              <a:srcRect b="0" l="0" r="0" t="0"/>
              <a:stretch/>
            </p:blipFill>
            <p:spPr>
              <a:xfrm>
                <a:off x="1611838" y="8100507"/>
                <a:ext cx="2078820" cy="146390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87" name="Google Shape;187;p19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21589949" y="6208997"/>
              <a:ext cx="2104409" cy="11681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8" name="Google Shape;188;p19"/>
            <p:cNvPicPr preferRelativeResize="0"/>
            <p:nvPr/>
          </p:nvPicPr>
          <p:blipFill rotWithShape="1">
            <a:blip r:embed="rId15">
              <a:alphaModFix/>
            </a:blip>
            <a:srcRect b="13732" l="13372" r="12719" t="13495"/>
            <a:stretch/>
          </p:blipFill>
          <p:spPr>
            <a:xfrm>
              <a:off x="10855279" y="9606555"/>
              <a:ext cx="1441221" cy="1419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9" name="Google Shape;189;p19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21358864" y="7785588"/>
              <a:ext cx="2706588" cy="15788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0" name="Google Shape;190;p19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4742689" y="9900533"/>
              <a:ext cx="2094767" cy="8954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1" name="Google Shape;191;p19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2059146" y="3191348"/>
              <a:ext cx="1624500" cy="4139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magine che contiene testo&#10;&#10;Descrizione generata automaticamente" id="192" name="Google Shape;192;p19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4810458" y="2826851"/>
              <a:ext cx="2040536" cy="11436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3" name="Google Shape;193;p19"/>
            <p:cNvPicPr preferRelativeResize="0"/>
            <p:nvPr/>
          </p:nvPicPr>
          <p:blipFill rotWithShape="1">
            <a:blip r:embed="rId20">
              <a:alphaModFix/>
            </a:blip>
            <a:srcRect b="0" l="0" r="0" t="0"/>
            <a:stretch/>
          </p:blipFill>
          <p:spPr>
            <a:xfrm>
              <a:off x="7793441" y="2968262"/>
              <a:ext cx="1527175" cy="8364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4" name="Google Shape;194;p19"/>
            <p:cNvPicPr preferRelativeResize="0"/>
            <p:nvPr/>
          </p:nvPicPr>
          <p:blipFill rotWithShape="1">
            <a:blip r:embed="rId21">
              <a:alphaModFix/>
            </a:blip>
            <a:srcRect b="0" l="0" r="0" t="0"/>
            <a:stretch/>
          </p:blipFill>
          <p:spPr>
            <a:xfrm>
              <a:off x="10486137" y="2732941"/>
              <a:ext cx="1827394" cy="12919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5" name="Google Shape;195;p19"/>
            <p:cNvPicPr preferRelativeResize="0"/>
            <p:nvPr/>
          </p:nvPicPr>
          <p:blipFill rotWithShape="1">
            <a:blip r:embed="rId22">
              <a:alphaModFix/>
            </a:blip>
            <a:srcRect b="0" l="0" r="0" t="0"/>
            <a:stretch/>
          </p:blipFill>
          <p:spPr>
            <a:xfrm>
              <a:off x="13710169" y="2826851"/>
              <a:ext cx="1143632" cy="11436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6" name="Google Shape;196;p19"/>
            <p:cNvPicPr preferRelativeResize="0"/>
            <p:nvPr/>
          </p:nvPicPr>
          <p:blipFill rotWithShape="1">
            <a:blip r:embed="rId23">
              <a:alphaModFix/>
            </a:blip>
            <a:srcRect b="0" l="0" r="0" t="0"/>
            <a:stretch/>
          </p:blipFill>
          <p:spPr>
            <a:xfrm>
              <a:off x="16073903" y="3004225"/>
              <a:ext cx="2115497" cy="8004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7" name="Google Shape;197;p19"/>
            <p:cNvPicPr preferRelativeResize="0"/>
            <p:nvPr/>
          </p:nvPicPr>
          <p:blipFill rotWithShape="1">
            <a:blip r:embed="rId24">
              <a:alphaModFix/>
            </a:blip>
            <a:srcRect b="0" l="0" r="0" t="0"/>
            <a:stretch/>
          </p:blipFill>
          <p:spPr>
            <a:xfrm>
              <a:off x="7604314" y="9577008"/>
              <a:ext cx="2166944" cy="13302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magine che contiene testo, clipart&#10;&#10;Descrizione generata automaticamente" id="198" name="Google Shape;198;p19"/>
            <p:cNvPicPr preferRelativeResize="0"/>
            <p:nvPr/>
          </p:nvPicPr>
          <p:blipFill rotWithShape="1">
            <a:blip r:embed="rId25">
              <a:alphaModFix/>
            </a:blip>
            <a:srcRect b="0" l="0" r="0" t="0"/>
            <a:stretch/>
          </p:blipFill>
          <p:spPr>
            <a:xfrm>
              <a:off x="19442972" y="3007165"/>
              <a:ext cx="1076696" cy="8779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9" name="Google Shape;199;p19"/>
            <p:cNvPicPr preferRelativeResize="0"/>
            <p:nvPr/>
          </p:nvPicPr>
          <p:blipFill rotWithShape="1">
            <a:blip r:embed="rId26">
              <a:alphaModFix/>
            </a:blip>
            <a:srcRect b="0" l="0" r="0" t="0"/>
            <a:stretch/>
          </p:blipFill>
          <p:spPr>
            <a:xfrm>
              <a:off x="2192251" y="4503150"/>
              <a:ext cx="1382137" cy="10969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0" name="Google Shape;200;p19"/>
            <p:cNvPicPr preferRelativeResize="0"/>
            <p:nvPr/>
          </p:nvPicPr>
          <p:blipFill rotWithShape="1">
            <a:blip r:embed="rId27">
              <a:alphaModFix/>
            </a:blip>
            <a:srcRect b="0" l="0" r="0" t="0"/>
            <a:stretch/>
          </p:blipFill>
          <p:spPr>
            <a:xfrm>
              <a:off x="5054181" y="4910433"/>
              <a:ext cx="1357611" cy="3831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1" name="Google Shape;201;p19"/>
            <p:cNvPicPr preferRelativeResize="0"/>
            <p:nvPr/>
          </p:nvPicPr>
          <p:blipFill rotWithShape="1">
            <a:blip r:embed="rId28">
              <a:alphaModFix/>
            </a:blip>
            <a:srcRect b="0" l="0" r="0" t="0"/>
            <a:stretch/>
          </p:blipFill>
          <p:spPr>
            <a:xfrm>
              <a:off x="7671824" y="4656544"/>
              <a:ext cx="1809969" cy="9074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2" name="Google Shape;202;p1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0382682" y="4941241"/>
              <a:ext cx="1930848" cy="5218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3" name="Google Shape;203;p19"/>
            <p:cNvPicPr preferRelativeResize="0"/>
            <p:nvPr/>
          </p:nvPicPr>
          <p:blipFill rotWithShape="1">
            <a:blip r:embed="rId29">
              <a:alphaModFix/>
            </a:blip>
            <a:srcRect b="0" l="0" r="0" t="0"/>
            <a:stretch/>
          </p:blipFill>
          <p:spPr>
            <a:xfrm>
              <a:off x="13218431" y="9900533"/>
              <a:ext cx="2369478" cy="5373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4" name="Google Shape;204;p19"/>
            <p:cNvPicPr preferRelativeResize="0"/>
            <p:nvPr/>
          </p:nvPicPr>
          <p:blipFill rotWithShape="1">
            <a:blip r:embed="rId30">
              <a:alphaModFix/>
            </a:blip>
            <a:srcRect b="0" l="0" r="0" t="0"/>
            <a:stretch/>
          </p:blipFill>
          <p:spPr>
            <a:xfrm>
              <a:off x="13462722" y="4477491"/>
              <a:ext cx="1638526" cy="12655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5" name="Google Shape;205;p19"/>
            <p:cNvPicPr preferRelativeResize="0"/>
            <p:nvPr/>
          </p:nvPicPr>
          <p:blipFill rotWithShape="1">
            <a:blip r:embed="rId31">
              <a:alphaModFix/>
            </a:blip>
            <a:srcRect b="0" l="0" r="0" t="0"/>
            <a:stretch/>
          </p:blipFill>
          <p:spPr>
            <a:xfrm>
              <a:off x="1531804" y="6369828"/>
              <a:ext cx="2676482" cy="7770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magine che contiene freccia&#10;&#10;Descrizione generata automaticamente" id="206" name="Google Shape;206;p19"/>
            <p:cNvPicPr preferRelativeResize="0"/>
            <p:nvPr/>
          </p:nvPicPr>
          <p:blipFill rotWithShape="1">
            <a:blip r:embed="rId32">
              <a:alphaModFix/>
            </a:blip>
            <a:srcRect b="0" l="0" r="0" t="0"/>
            <a:stretch/>
          </p:blipFill>
          <p:spPr>
            <a:xfrm>
              <a:off x="4929643" y="6480996"/>
              <a:ext cx="1601335" cy="6658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7" name="Google Shape;207;p19"/>
            <p:cNvPicPr preferRelativeResize="0"/>
            <p:nvPr/>
          </p:nvPicPr>
          <p:blipFill rotWithShape="1">
            <a:blip r:embed="rId33">
              <a:alphaModFix/>
            </a:blip>
            <a:srcRect b="0" l="0" r="0" t="0"/>
            <a:stretch/>
          </p:blipFill>
          <p:spPr>
            <a:xfrm>
              <a:off x="16069998" y="9397248"/>
              <a:ext cx="2262978" cy="15275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8" name="Google Shape;208;p19"/>
            <p:cNvPicPr preferRelativeResize="0"/>
            <p:nvPr/>
          </p:nvPicPr>
          <p:blipFill rotWithShape="1">
            <a:blip r:embed="rId34">
              <a:alphaModFix/>
            </a:blip>
            <a:srcRect b="0" l="0" r="0" t="0"/>
            <a:stretch/>
          </p:blipFill>
          <p:spPr>
            <a:xfrm>
              <a:off x="7950846" y="6151250"/>
              <a:ext cx="1263615" cy="130810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9" name="Google Shape;209;p19"/>
            <p:cNvSpPr/>
            <p:nvPr/>
          </p:nvSpPr>
          <p:spPr>
            <a:xfrm>
              <a:off x="10585169" y="5923526"/>
              <a:ext cx="1728361" cy="14535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sp>
        <p:pic>
          <p:nvPicPr>
            <p:cNvPr descr="Immagine che contiene testo&#10;&#10;Descrizione generata automaticamente" id="210" name="Google Shape;210;p19"/>
            <p:cNvPicPr preferRelativeResize="0"/>
            <p:nvPr/>
          </p:nvPicPr>
          <p:blipFill rotWithShape="1">
            <a:blip r:embed="rId35">
              <a:alphaModFix/>
            </a:blip>
            <a:srcRect b="0" l="0" r="0" t="0"/>
            <a:stretch/>
          </p:blipFill>
          <p:spPr>
            <a:xfrm>
              <a:off x="13253980" y="6536103"/>
              <a:ext cx="1878410" cy="5791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1" name="Google Shape;211;p19"/>
            <p:cNvPicPr preferRelativeResize="0"/>
            <p:nvPr/>
          </p:nvPicPr>
          <p:blipFill rotWithShape="1">
            <a:blip r:embed="rId36">
              <a:alphaModFix/>
            </a:blip>
            <a:srcRect b="0" l="0" r="0" t="0"/>
            <a:stretch/>
          </p:blipFill>
          <p:spPr>
            <a:xfrm>
              <a:off x="16021276" y="4853555"/>
              <a:ext cx="2115497" cy="4809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2" name="Google Shape;212;p19"/>
            <p:cNvPicPr preferRelativeResize="0"/>
            <p:nvPr/>
          </p:nvPicPr>
          <p:blipFill rotWithShape="1">
            <a:blip r:embed="rId37">
              <a:alphaModFix/>
            </a:blip>
            <a:srcRect b="0" l="0" r="0" t="0"/>
            <a:stretch/>
          </p:blipFill>
          <p:spPr>
            <a:xfrm>
              <a:off x="16352615" y="6302838"/>
              <a:ext cx="1558072" cy="1022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3" name="Google Shape;213;p19"/>
            <p:cNvPicPr preferRelativeResize="0"/>
            <p:nvPr/>
          </p:nvPicPr>
          <p:blipFill rotWithShape="1">
            <a:blip r:embed="rId38">
              <a:alphaModFix/>
            </a:blip>
            <a:srcRect b="0" l="0" r="0" t="0"/>
            <a:stretch/>
          </p:blipFill>
          <p:spPr>
            <a:xfrm>
              <a:off x="18635853" y="4896037"/>
              <a:ext cx="2632010" cy="37246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4" name="Google Shape;214;p19"/>
            <p:cNvPicPr preferRelativeResize="0"/>
            <p:nvPr/>
          </p:nvPicPr>
          <p:blipFill rotWithShape="1">
            <a:blip r:embed="rId39">
              <a:alphaModFix/>
            </a:blip>
            <a:srcRect b="0" l="0" r="0" t="0"/>
            <a:stretch/>
          </p:blipFill>
          <p:spPr>
            <a:xfrm>
              <a:off x="16151927" y="8235123"/>
              <a:ext cx="2166944" cy="66278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15" name="Google Shape;215;p19"/>
          <p:cNvPicPr preferRelativeResize="0"/>
          <p:nvPr/>
        </p:nvPicPr>
        <p:blipFill rotWithShape="1">
          <a:blip r:embed="rId40">
            <a:alphaModFix/>
          </a:blip>
          <a:srcRect b="0" l="0" r="0" t="0"/>
          <a:stretch/>
        </p:blipFill>
        <p:spPr>
          <a:xfrm>
            <a:off x="17498174" y="12577525"/>
            <a:ext cx="5522258" cy="726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200">
        <p14:flip dir="l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0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gradFill>
            <a:gsLst>
              <a:gs pos="0">
                <a:srgbClr val="0E4481"/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</a:pPr>
            <a:r>
              <a:t/>
            </a:r>
            <a:endParaRPr b="0" i="0" sz="3600" u="none" cap="none" strike="noStrike">
              <a:solidFill>
                <a:srgbClr val="656D7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1" name="Google Shape;221;p20"/>
          <p:cNvGrpSpPr/>
          <p:nvPr/>
        </p:nvGrpSpPr>
        <p:grpSpPr>
          <a:xfrm>
            <a:off x="324713" y="-20593"/>
            <a:ext cx="30500939" cy="31974947"/>
            <a:chOff x="-2" y="-1"/>
            <a:chExt cx="30500939" cy="31974945"/>
          </a:xfrm>
        </p:grpSpPr>
        <p:grpSp>
          <p:nvGrpSpPr>
            <p:cNvPr id="222" name="Google Shape;222;p20"/>
            <p:cNvGrpSpPr/>
            <p:nvPr/>
          </p:nvGrpSpPr>
          <p:grpSpPr>
            <a:xfrm>
              <a:off x="-2" y="10716019"/>
              <a:ext cx="23972340" cy="21258925"/>
              <a:chOff x="-1" y="-1"/>
              <a:chExt cx="23972338" cy="21258923"/>
            </a:xfrm>
          </p:grpSpPr>
          <p:sp>
            <p:nvSpPr>
              <p:cNvPr id="223" name="Google Shape;223;p20"/>
              <p:cNvSpPr/>
              <p:nvPr/>
            </p:nvSpPr>
            <p:spPr>
              <a:xfrm>
                <a:off x="1851803" y="88661"/>
                <a:ext cx="20164482" cy="18611452"/>
              </a:xfrm>
              <a:custGeom>
                <a:rect b="b" l="l" r="r" t="t"/>
                <a:pathLst>
                  <a:path extrusionOk="0" h="21600" w="21551">
                    <a:moveTo>
                      <a:pt x="13140" y="3007"/>
                    </a:moveTo>
                    <a:cubicBezTo>
                      <a:pt x="12746" y="3007"/>
                      <a:pt x="12351" y="3068"/>
                      <a:pt x="11956" y="3130"/>
                    </a:cubicBezTo>
                    <a:cubicBezTo>
                      <a:pt x="10772" y="3252"/>
                      <a:pt x="9587" y="3682"/>
                      <a:pt x="8516" y="4295"/>
                    </a:cubicBezTo>
                    <a:cubicBezTo>
                      <a:pt x="9193" y="4111"/>
                      <a:pt x="9869" y="4050"/>
                      <a:pt x="10546" y="4050"/>
                    </a:cubicBezTo>
                    <a:cubicBezTo>
                      <a:pt x="10433" y="4050"/>
                      <a:pt x="10603" y="4050"/>
                      <a:pt x="10659" y="4050"/>
                    </a:cubicBezTo>
                    <a:cubicBezTo>
                      <a:pt x="10828" y="4050"/>
                      <a:pt x="10997" y="4111"/>
                      <a:pt x="11167" y="4111"/>
                    </a:cubicBezTo>
                    <a:cubicBezTo>
                      <a:pt x="11674" y="4173"/>
                      <a:pt x="12182" y="4357"/>
                      <a:pt x="12689" y="4541"/>
                    </a:cubicBezTo>
                    <a:cubicBezTo>
                      <a:pt x="13648" y="4970"/>
                      <a:pt x="14494" y="5584"/>
                      <a:pt x="15227" y="6259"/>
                    </a:cubicBezTo>
                    <a:cubicBezTo>
                      <a:pt x="16411" y="7302"/>
                      <a:pt x="17427" y="8530"/>
                      <a:pt x="17991" y="10064"/>
                    </a:cubicBezTo>
                    <a:cubicBezTo>
                      <a:pt x="18329" y="10800"/>
                      <a:pt x="18442" y="11598"/>
                      <a:pt x="18498" y="12395"/>
                    </a:cubicBezTo>
                    <a:cubicBezTo>
                      <a:pt x="18498" y="12334"/>
                      <a:pt x="18498" y="12334"/>
                      <a:pt x="18498" y="12334"/>
                    </a:cubicBezTo>
                    <a:cubicBezTo>
                      <a:pt x="18498" y="14052"/>
                      <a:pt x="17934" y="15648"/>
                      <a:pt x="17088" y="17059"/>
                    </a:cubicBezTo>
                    <a:cubicBezTo>
                      <a:pt x="16186" y="18409"/>
                      <a:pt x="15114" y="19575"/>
                      <a:pt x="13817" y="20434"/>
                    </a:cubicBezTo>
                    <a:cubicBezTo>
                      <a:pt x="12915" y="20986"/>
                      <a:pt x="11900" y="21355"/>
                      <a:pt x="10828" y="21477"/>
                    </a:cubicBezTo>
                    <a:cubicBezTo>
                      <a:pt x="10941" y="21539"/>
                      <a:pt x="11110" y="21539"/>
                      <a:pt x="11223" y="21539"/>
                    </a:cubicBezTo>
                    <a:cubicBezTo>
                      <a:pt x="11223" y="21539"/>
                      <a:pt x="11223" y="21539"/>
                      <a:pt x="11223" y="21539"/>
                    </a:cubicBezTo>
                    <a:cubicBezTo>
                      <a:pt x="11505" y="21600"/>
                      <a:pt x="11843" y="21600"/>
                      <a:pt x="12125" y="21600"/>
                    </a:cubicBezTo>
                    <a:cubicBezTo>
                      <a:pt x="12802" y="21600"/>
                      <a:pt x="13535" y="21539"/>
                      <a:pt x="14268" y="21293"/>
                    </a:cubicBezTo>
                    <a:cubicBezTo>
                      <a:pt x="15340" y="20986"/>
                      <a:pt x="16355" y="20434"/>
                      <a:pt x="17257" y="19759"/>
                    </a:cubicBezTo>
                    <a:cubicBezTo>
                      <a:pt x="18893" y="18532"/>
                      <a:pt x="20190" y="16752"/>
                      <a:pt x="20923" y="14789"/>
                    </a:cubicBezTo>
                    <a:cubicBezTo>
                      <a:pt x="21318" y="13684"/>
                      <a:pt x="21600" y="12395"/>
                      <a:pt x="21544" y="11230"/>
                    </a:cubicBezTo>
                    <a:cubicBezTo>
                      <a:pt x="21544" y="11230"/>
                      <a:pt x="21544" y="11230"/>
                      <a:pt x="21544" y="11230"/>
                    </a:cubicBezTo>
                    <a:cubicBezTo>
                      <a:pt x="21544" y="11230"/>
                      <a:pt x="21544" y="11230"/>
                      <a:pt x="21544" y="11230"/>
                    </a:cubicBezTo>
                    <a:cubicBezTo>
                      <a:pt x="21544" y="11230"/>
                      <a:pt x="21544" y="11230"/>
                      <a:pt x="21544" y="11230"/>
                    </a:cubicBezTo>
                    <a:cubicBezTo>
                      <a:pt x="21544" y="11230"/>
                      <a:pt x="21544" y="11230"/>
                      <a:pt x="21544" y="11230"/>
                    </a:cubicBezTo>
                    <a:cubicBezTo>
                      <a:pt x="21600" y="8775"/>
                      <a:pt x="20416" y="6505"/>
                      <a:pt x="18724" y="5032"/>
                    </a:cubicBezTo>
                    <a:cubicBezTo>
                      <a:pt x="17145" y="3682"/>
                      <a:pt x="15114" y="3007"/>
                      <a:pt x="13140" y="3007"/>
                    </a:cubicBezTo>
                    <a:moveTo>
                      <a:pt x="21544" y="11045"/>
                    </a:moveTo>
                    <a:cubicBezTo>
                      <a:pt x="21544" y="11045"/>
                      <a:pt x="21544" y="11107"/>
                      <a:pt x="21544" y="11230"/>
                    </a:cubicBezTo>
                    <a:cubicBezTo>
                      <a:pt x="21544" y="11230"/>
                      <a:pt x="21544" y="11230"/>
                      <a:pt x="21544" y="11230"/>
                    </a:cubicBezTo>
                    <a:cubicBezTo>
                      <a:pt x="21544" y="11230"/>
                      <a:pt x="21544" y="11230"/>
                      <a:pt x="21544" y="11230"/>
                    </a:cubicBezTo>
                    <a:cubicBezTo>
                      <a:pt x="21544" y="11230"/>
                      <a:pt x="21544" y="11291"/>
                      <a:pt x="21544" y="11291"/>
                    </a:cubicBezTo>
                    <a:cubicBezTo>
                      <a:pt x="21544" y="11291"/>
                      <a:pt x="21544" y="11230"/>
                      <a:pt x="21544" y="11168"/>
                    </a:cubicBezTo>
                    <a:cubicBezTo>
                      <a:pt x="21544" y="11107"/>
                      <a:pt x="21544" y="11045"/>
                      <a:pt x="21544" y="11045"/>
                    </a:cubicBezTo>
                    <a:moveTo>
                      <a:pt x="11674" y="0"/>
                    </a:moveTo>
                    <a:cubicBezTo>
                      <a:pt x="11505" y="0"/>
                      <a:pt x="11392" y="0"/>
                      <a:pt x="11279" y="0"/>
                    </a:cubicBezTo>
                    <a:cubicBezTo>
                      <a:pt x="11279" y="0"/>
                      <a:pt x="11279" y="0"/>
                      <a:pt x="11279" y="0"/>
                    </a:cubicBezTo>
                    <a:cubicBezTo>
                      <a:pt x="11279" y="0"/>
                      <a:pt x="11279" y="0"/>
                      <a:pt x="11279" y="0"/>
                    </a:cubicBezTo>
                    <a:cubicBezTo>
                      <a:pt x="11279" y="0"/>
                      <a:pt x="11223" y="0"/>
                      <a:pt x="11223" y="0"/>
                    </a:cubicBezTo>
                    <a:cubicBezTo>
                      <a:pt x="7670" y="368"/>
                      <a:pt x="4230" y="2209"/>
                      <a:pt x="1692" y="4909"/>
                    </a:cubicBezTo>
                    <a:cubicBezTo>
                      <a:pt x="1072" y="5584"/>
                      <a:pt x="508" y="6259"/>
                      <a:pt x="0" y="7057"/>
                    </a:cubicBezTo>
                    <a:cubicBezTo>
                      <a:pt x="959" y="5768"/>
                      <a:pt x="2087" y="4664"/>
                      <a:pt x="3327" y="3682"/>
                    </a:cubicBezTo>
                    <a:cubicBezTo>
                      <a:pt x="4794" y="2516"/>
                      <a:pt x="6373" y="1473"/>
                      <a:pt x="8065" y="859"/>
                    </a:cubicBezTo>
                    <a:cubicBezTo>
                      <a:pt x="9249" y="368"/>
                      <a:pt x="10433" y="61"/>
                      <a:pt x="11674" y="0"/>
                    </a:cubicBezTo>
                  </a:path>
                </a:pathLst>
              </a:custGeom>
              <a:solidFill>
                <a:srgbClr val="FFFFFF">
                  <a:alpha val="2352"/>
                </a:srgbClr>
              </a:solidFill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656D78"/>
                  </a:buClr>
                  <a:buSzPts val="3600"/>
                  <a:buFont typeface="Calibri"/>
                  <a:buNone/>
                </a:pPr>
                <a:r>
                  <a:t/>
                </a:r>
                <a:endParaRPr b="0" i="0" sz="3600" u="none" cap="none" strike="noStrike">
                  <a:solidFill>
                    <a:srgbClr val="656D7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" name="Google Shape;224;p20"/>
              <p:cNvSpPr/>
              <p:nvPr/>
            </p:nvSpPr>
            <p:spPr>
              <a:xfrm>
                <a:off x="-1" y="-1"/>
                <a:ext cx="23972338" cy="21258923"/>
              </a:xfrm>
              <a:custGeom>
                <a:rect b="b" l="l" r="r" t="t"/>
                <a:pathLst>
                  <a:path extrusionOk="0" h="21426" w="21311">
                    <a:moveTo>
                      <a:pt x="21123" y="7546"/>
                    </a:moveTo>
                    <a:cubicBezTo>
                      <a:pt x="20701" y="5306"/>
                      <a:pt x="19574" y="3279"/>
                      <a:pt x="17977" y="1946"/>
                    </a:cubicBezTo>
                    <a:cubicBezTo>
                      <a:pt x="16146" y="453"/>
                      <a:pt x="13751" y="-134"/>
                      <a:pt x="11591" y="26"/>
                    </a:cubicBezTo>
                    <a:cubicBezTo>
                      <a:pt x="10323" y="133"/>
                      <a:pt x="9102" y="453"/>
                      <a:pt x="7928" y="986"/>
                    </a:cubicBezTo>
                    <a:cubicBezTo>
                      <a:pt x="6801" y="1519"/>
                      <a:pt x="5768" y="2213"/>
                      <a:pt x="4735" y="3013"/>
                    </a:cubicBezTo>
                    <a:cubicBezTo>
                      <a:pt x="3327" y="4133"/>
                      <a:pt x="1965" y="5519"/>
                      <a:pt x="1026" y="7173"/>
                    </a:cubicBezTo>
                    <a:cubicBezTo>
                      <a:pt x="40" y="8986"/>
                      <a:pt x="-289" y="11066"/>
                      <a:pt x="274" y="13093"/>
                    </a:cubicBezTo>
                    <a:cubicBezTo>
                      <a:pt x="791" y="15013"/>
                      <a:pt x="1965" y="16719"/>
                      <a:pt x="3280" y="17999"/>
                    </a:cubicBezTo>
                    <a:cubicBezTo>
                      <a:pt x="4782" y="19439"/>
                      <a:pt x="6520" y="20613"/>
                      <a:pt x="8445" y="21093"/>
                    </a:cubicBezTo>
                    <a:cubicBezTo>
                      <a:pt x="9337" y="21359"/>
                      <a:pt x="10229" y="21466"/>
                      <a:pt x="11121" y="21413"/>
                    </a:cubicBezTo>
                    <a:cubicBezTo>
                      <a:pt x="12108" y="21306"/>
                      <a:pt x="13141" y="21093"/>
                      <a:pt x="14080" y="20666"/>
                    </a:cubicBezTo>
                    <a:cubicBezTo>
                      <a:pt x="16146" y="19813"/>
                      <a:pt x="17930" y="18213"/>
                      <a:pt x="19245" y="16239"/>
                    </a:cubicBezTo>
                    <a:cubicBezTo>
                      <a:pt x="20560" y="14266"/>
                      <a:pt x="21311" y="11866"/>
                      <a:pt x="21311" y="9413"/>
                    </a:cubicBezTo>
                    <a:cubicBezTo>
                      <a:pt x="21311" y="8773"/>
                      <a:pt x="21264" y="8133"/>
                      <a:pt x="21123" y="7546"/>
                    </a:cubicBezTo>
                    <a:cubicBezTo>
                      <a:pt x="20982" y="6639"/>
                      <a:pt x="21311" y="8399"/>
                      <a:pt x="21123" y="7546"/>
                    </a:cubicBezTo>
                    <a:close/>
                    <a:moveTo>
                      <a:pt x="19574" y="10266"/>
                    </a:moveTo>
                    <a:cubicBezTo>
                      <a:pt x="19527" y="12239"/>
                      <a:pt x="18681" y="14266"/>
                      <a:pt x="17554" y="15706"/>
                    </a:cubicBezTo>
                    <a:cubicBezTo>
                      <a:pt x="16521" y="17039"/>
                      <a:pt x="15207" y="17999"/>
                      <a:pt x="13751" y="18533"/>
                    </a:cubicBezTo>
                    <a:cubicBezTo>
                      <a:pt x="12859" y="18853"/>
                      <a:pt x="11920" y="18906"/>
                      <a:pt x="10981" y="18799"/>
                    </a:cubicBezTo>
                    <a:cubicBezTo>
                      <a:pt x="10981" y="18799"/>
                      <a:pt x="10981" y="18799"/>
                      <a:pt x="10981" y="18799"/>
                    </a:cubicBezTo>
                    <a:cubicBezTo>
                      <a:pt x="8774" y="18479"/>
                      <a:pt x="7036" y="16773"/>
                      <a:pt x="5674" y="14853"/>
                    </a:cubicBezTo>
                    <a:cubicBezTo>
                      <a:pt x="4923" y="13839"/>
                      <a:pt x="4313" y="12559"/>
                      <a:pt x="4172" y="11173"/>
                    </a:cubicBezTo>
                    <a:cubicBezTo>
                      <a:pt x="4125" y="10373"/>
                      <a:pt x="4266" y="9519"/>
                      <a:pt x="4548" y="8773"/>
                    </a:cubicBezTo>
                    <a:cubicBezTo>
                      <a:pt x="4970" y="7653"/>
                      <a:pt x="5674" y="6693"/>
                      <a:pt x="6426" y="5839"/>
                    </a:cubicBezTo>
                    <a:cubicBezTo>
                      <a:pt x="7036" y="5146"/>
                      <a:pt x="7694" y="4506"/>
                      <a:pt x="8445" y="4026"/>
                    </a:cubicBezTo>
                    <a:cubicBezTo>
                      <a:pt x="10605" y="2586"/>
                      <a:pt x="13281" y="2319"/>
                      <a:pt x="15629" y="3386"/>
                    </a:cubicBezTo>
                    <a:cubicBezTo>
                      <a:pt x="17789" y="4399"/>
                      <a:pt x="19480" y="6746"/>
                      <a:pt x="19574" y="9466"/>
                    </a:cubicBezTo>
                    <a:cubicBezTo>
                      <a:pt x="19574" y="9733"/>
                      <a:pt x="19574" y="9999"/>
                      <a:pt x="19574" y="10266"/>
                    </a:cubicBezTo>
                    <a:cubicBezTo>
                      <a:pt x="19574" y="10373"/>
                      <a:pt x="19574" y="10213"/>
                      <a:pt x="19574" y="10266"/>
                    </a:cubicBezTo>
                    <a:close/>
                  </a:path>
                </a:pathLst>
              </a:custGeom>
              <a:solidFill>
                <a:srgbClr val="FFFFFF">
                  <a:alpha val="2352"/>
                </a:srgbClr>
              </a:solidFill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656D78"/>
                  </a:buClr>
                  <a:buSzPts val="3600"/>
                  <a:buFont typeface="Calibri"/>
                  <a:buNone/>
                </a:pPr>
                <a:r>
                  <a:t/>
                </a:r>
                <a:endParaRPr b="0" i="0" sz="3600" u="none" cap="none" strike="noStrike">
                  <a:solidFill>
                    <a:srgbClr val="656D7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5" name="Google Shape;225;p20"/>
            <p:cNvSpPr/>
            <p:nvPr/>
          </p:nvSpPr>
          <p:spPr>
            <a:xfrm>
              <a:off x="3292064" y="5530391"/>
              <a:ext cx="23972337" cy="21258923"/>
            </a:xfrm>
            <a:custGeom>
              <a:rect b="b" l="l" r="r" t="t"/>
              <a:pathLst>
                <a:path extrusionOk="0" h="21426" w="21311">
                  <a:moveTo>
                    <a:pt x="21123" y="7546"/>
                  </a:moveTo>
                  <a:cubicBezTo>
                    <a:pt x="20701" y="5306"/>
                    <a:pt x="19574" y="3279"/>
                    <a:pt x="17977" y="1946"/>
                  </a:cubicBezTo>
                  <a:cubicBezTo>
                    <a:pt x="16146" y="453"/>
                    <a:pt x="13751" y="-134"/>
                    <a:pt x="11591" y="26"/>
                  </a:cubicBezTo>
                  <a:cubicBezTo>
                    <a:pt x="10323" y="133"/>
                    <a:pt x="9102" y="453"/>
                    <a:pt x="7928" y="986"/>
                  </a:cubicBezTo>
                  <a:cubicBezTo>
                    <a:pt x="6801" y="1519"/>
                    <a:pt x="5768" y="2213"/>
                    <a:pt x="4735" y="3013"/>
                  </a:cubicBezTo>
                  <a:cubicBezTo>
                    <a:pt x="3327" y="4133"/>
                    <a:pt x="1965" y="5519"/>
                    <a:pt x="1026" y="7173"/>
                  </a:cubicBezTo>
                  <a:cubicBezTo>
                    <a:pt x="40" y="8986"/>
                    <a:pt x="-289" y="11066"/>
                    <a:pt x="274" y="13093"/>
                  </a:cubicBezTo>
                  <a:cubicBezTo>
                    <a:pt x="791" y="15013"/>
                    <a:pt x="1965" y="16719"/>
                    <a:pt x="3280" y="17999"/>
                  </a:cubicBezTo>
                  <a:cubicBezTo>
                    <a:pt x="4782" y="19439"/>
                    <a:pt x="6520" y="20613"/>
                    <a:pt x="8445" y="21093"/>
                  </a:cubicBezTo>
                  <a:cubicBezTo>
                    <a:pt x="9337" y="21359"/>
                    <a:pt x="10229" y="21466"/>
                    <a:pt x="11121" y="21413"/>
                  </a:cubicBezTo>
                  <a:cubicBezTo>
                    <a:pt x="12108" y="21306"/>
                    <a:pt x="13141" y="21093"/>
                    <a:pt x="14080" y="20666"/>
                  </a:cubicBezTo>
                  <a:cubicBezTo>
                    <a:pt x="16146" y="19813"/>
                    <a:pt x="17930" y="18213"/>
                    <a:pt x="19245" y="16239"/>
                  </a:cubicBezTo>
                  <a:cubicBezTo>
                    <a:pt x="20560" y="14266"/>
                    <a:pt x="21311" y="11866"/>
                    <a:pt x="21311" y="9413"/>
                  </a:cubicBezTo>
                  <a:cubicBezTo>
                    <a:pt x="21311" y="8773"/>
                    <a:pt x="21264" y="8133"/>
                    <a:pt x="21123" y="7546"/>
                  </a:cubicBezTo>
                  <a:cubicBezTo>
                    <a:pt x="20982" y="6639"/>
                    <a:pt x="21311" y="8399"/>
                    <a:pt x="21123" y="7546"/>
                  </a:cubicBezTo>
                  <a:close/>
                  <a:moveTo>
                    <a:pt x="19574" y="10266"/>
                  </a:moveTo>
                  <a:cubicBezTo>
                    <a:pt x="19527" y="12239"/>
                    <a:pt x="18681" y="14266"/>
                    <a:pt x="17554" y="15706"/>
                  </a:cubicBezTo>
                  <a:cubicBezTo>
                    <a:pt x="16521" y="17039"/>
                    <a:pt x="15207" y="17999"/>
                    <a:pt x="13751" y="18533"/>
                  </a:cubicBezTo>
                  <a:cubicBezTo>
                    <a:pt x="12859" y="18853"/>
                    <a:pt x="11920" y="18906"/>
                    <a:pt x="10981" y="18799"/>
                  </a:cubicBezTo>
                  <a:cubicBezTo>
                    <a:pt x="10981" y="18799"/>
                    <a:pt x="10981" y="18799"/>
                    <a:pt x="10981" y="18799"/>
                  </a:cubicBezTo>
                  <a:cubicBezTo>
                    <a:pt x="8774" y="18479"/>
                    <a:pt x="7036" y="16773"/>
                    <a:pt x="5674" y="14853"/>
                  </a:cubicBezTo>
                  <a:cubicBezTo>
                    <a:pt x="4923" y="13839"/>
                    <a:pt x="4313" y="12559"/>
                    <a:pt x="4172" y="11173"/>
                  </a:cubicBezTo>
                  <a:cubicBezTo>
                    <a:pt x="4125" y="10373"/>
                    <a:pt x="4266" y="9519"/>
                    <a:pt x="4548" y="8773"/>
                  </a:cubicBezTo>
                  <a:cubicBezTo>
                    <a:pt x="4970" y="7653"/>
                    <a:pt x="5674" y="6693"/>
                    <a:pt x="6426" y="5839"/>
                  </a:cubicBezTo>
                  <a:cubicBezTo>
                    <a:pt x="7036" y="5146"/>
                    <a:pt x="7694" y="4506"/>
                    <a:pt x="8445" y="4026"/>
                  </a:cubicBezTo>
                  <a:cubicBezTo>
                    <a:pt x="10605" y="2586"/>
                    <a:pt x="13281" y="2319"/>
                    <a:pt x="15629" y="3386"/>
                  </a:cubicBezTo>
                  <a:cubicBezTo>
                    <a:pt x="17789" y="4399"/>
                    <a:pt x="19480" y="6746"/>
                    <a:pt x="19574" y="9466"/>
                  </a:cubicBezTo>
                  <a:cubicBezTo>
                    <a:pt x="19574" y="9733"/>
                    <a:pt x="19574" y="9999"/>
                    <a:pt x="19574" y="10266"/>
                  </a:cubicBezTo>
                  <a:cubicBezTo>
                    <a:pt x="19574" y="10373"/>
                    <a:pt x="19574" y="10213"/>
                    <a:pt x="19574" y="10266"/>
                  </a:cubicBezTo>
                  <a:close/>
                </a:path>
              </a:pathLst>
            </a:custGeom>
            <a:solidFill>
              <a:srgbClr val="FFFFFF">
                <a:alpha val="2352"/>
              </a:srgbClr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56D78"/>
                </a:buClr>
                <a:buSzPts val="3600"/>
                <a:buFont typeface="Calibri"/>
                <a:buNone/>
              </a:pPr>
              <a:r>
                <a:t/>
              </a:r>
              <a:endParaRPr b="0" i="0" sz="3600" u="none" cap="none" strike="noStrike">
                <a:solidFill>
                  <a:srgbClr val="656D7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20"/>
            <p:cNvSpPr/>
            <p:nvPr/>
          </p:nvSpPr>
          <p:spPr>
            <a:xfrm>
              <a:off x="6528599" y="-1"/>
              <a:ext cx="23972338" cy="21258923"/>
            </a:xfrm>
            <a:custGeom>
              <a:rect b="b" l="l" r="r" t="t"/>
              <a:pathLst>
                <a:path extrusionOk="0" h="21426" w="21311">
                  <a:moveTo>
                    <a:pt x="21123" y="7546"/>
                  </a:moveTo>
                  <a:cubicBezTo>
                    <a:pt x="20701" y="5306"/>
                    <a:pt x="19574" y="3279"/>
                    <a:pt x="17977" y="1946"/>
                  </a:cubicBezTo>
                  <a:cubicBezTo>
                    <a:pt x="16146" y="453"/>
                    <a:pt x="13751" y="-134"/>
                    <a:pt x="11591" y="26"/>
                  </a:cubicBezTo>
                  <a:cubicBezTo>
                    <a:pt x="10323" y="133"/>
                    <a:pt x="9102" y="453"/>
                    <a:pt x="7928" y="986"/>
                  </a:cubicBezTo>
                  <a:cubicBezTo>
                    <a:pt x="6801" y="1519"/>
                    <a:pt x="5768" y="2213"/>
                    <a:pt x="4735" y="3013"/>
                  </a:cubicBezTo>
                  <a:cubicBezTo>
                    <a:pt x="3327" y="4133"/>
                    <a:pt x="1965" y="5519"/>
                    <a:pt x="1026" y="7173"/>
                  </a:cubicBezTo>
                  <a:cubicBezTo>
                    <a:pt x="40" y="8986"/>
                    <a:pt x="-289" y="11066"/>
                    <a:pt x="274" y="13093"/>
                  </a:cubicBezTo>
                  <a:cubicBezTo>
                    <a:pt x="791" y="15013"/>
                    <a:pt x="1965" y="16719"/>
                    <a:pt x="3280" y="17999"/>
                  </a:cubicBezTo>
                  <a:cubicBezTo>
                    <a:pt x="4782" y="19439"/>
                    <a:pt x="6520" y="20613"/>
                    <a:pt x="8445" y="21093"/>
                  </a:cubicBezTo>
                  <a:cubicBezTo>
                    <a:pt x="9337" y="21359"/>
                    <a:pt x="10229" y="21466"/>
                    <a:pt x="11121" y="21413"/>
                  </a:cubicBezTo>
                  <a:cubicBezTo>
                    <a:pt x="12108" y="21306"/>
                    <a:pt x="13141" y="21093"/>
                    <a:pt x="14080" y="20666"/>
                  </a:cubicBezTo>
                  <a:cubicBezTo>
                    <a:pt x="16146" y="19813"/>
                    <a:pt x="17930" y="18213"/>
                    <a:pt x="19245" y="16239"/>
                  </a:cubicBezTo>
                  <a:cubicBezTo>
                    <a:pt x="20560" y="14266"/>
                    <a:pt x="21311" y="11866"/>
                    <a:pt x="21311" y="9413"/>
                  </a:cubicBezTo>
                  <a:cubicBezTo>
                    <a:pt x="21311" y="8773"/>
                    <a:pt x="21264" y="8133"/>
                    <a:pt x="21123" y="7546"/>
                  </a:cubicBezTo>
                  <a:cubicBezTo>
                    <a:pt x="20982" y="6639"/>
                    <a:pt x="21311" y="8399"/>
                    <a:pt x="21123" y="7546"/>
                  </a:cubicBezTo>
                  <a:close/>
                  <a:moveTo>
                    <a:pt x="19574" y="10266"/>
                  </a:moveTo>
                  <a:cubicBezTo>
                    <a:pt x="19527" y="12239"/>
                    <a:pt x="18681" y="14266"/>
                    <a:pt x="17554" y="15706"/>
                  </a:cubicBezTo>
                  <a:cubicBezTo>
                    <a:pt x="16521" y="17039"/>
                    <a:pt x="15207" y="17999"/>
                    <a:pt x="13751" y="18533"/>
                  </a:cubicBezTo>
                  <a:cubicBezTo>
                    <a:pt x="12859" y="18853"/>
                    <a:pt x="11920" y="18906"/>
                    <a:pt x="10981" y="18799"/>
                  </a:cubicBezTo>
                  <a:cubicBezTo>
                    <a:pt x="10981" y="18799"/>
                    <a:pt x="10981" y="18799"/>
                    <a:pt x="10981" y="18799"/>
                  </a:cubicBezTo>
                  <a:cubicBezTo>
                    <a:pt x="8774" y="18479"/>
                    <a:pt x="7036" y="16773"/>
                    <a:pt x="5674" y="14853"/>
                  </a:cubicBezTo>
                  <a:cubicBezTo>
                    <a:pt x="4923" y="13839"/>
                    <a:pt x="4313" y="12559"/>
                    <a:pt x="4172" y="11173"/>
                  </a:cubicBezTo>
                  <a:cubicBezTo>
                    <a:pt x="4125" y="10373"/>
                    <a:pt x="4266" y="9519"/>
                    <a:pt x="4548" y="8773"/>
                  </a:cubicBezTo>
                  <a:cubicBezTo>
                    <a:pt x="4970" y="7653"/>
                    <a:pt x="5674" y="6693"/>
                    <a:pt x="6426" y="5839"/>
                  </a:cubicBezTo>
                  <a:cubicBezTo>
                    <a:pt x="7036" y="5146"/>
                    <a:pt x="7694" y="4506"/>
                    <a:pt x="8445" y="4026"/>
                  </a:cubicBezTo>
                  <a:cubicBezTo>
                    <a:pt x="10605" y="2586"/>
                    <a:pt x="13281" y="2319"/>
                    <a:pt x="15629" y="3386"/>
                  </a:cubicBezTo>
                  <a:cubicBezTo>
                    <a:pt x="17789" y="4399"/>
                    <a:pt x="19480" y="6746"/>
                    <a:pt x="19574" y="9466"/>
                  </a:cubicBezTo>
                  <a:cubicBezTo>
                    <a:pt x="19574" y="9733"/>
                    <a:pt x="19574" y="9999"/>
                    <a:pt x="19574" y="10266"/>
                  </a:cubicBezTo>
                  <a:cubicBezTo>
                    <a:pt x="19574" y="10373"/>
                    <a:pt x="19574" y="10213"/>
                    <a:pt x="19574" y="10266"/>
                  </a:cubicBezTo>
                  <a:close/>
                </a:path>
              </a:pathLst>
            </a:custGeom>
            <a:solidFill>
              <a:srgbClr val="FFFFFF">
                <a:alpha val="5490"/>
              </a:srgbClr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56D78"/>
                </a:buClr>
                <a:buSzPts val="3600"/>
                <a:buFont typeface="Calibri"/>
                <a:buNone/>
              </a:pPr>
              <a:r>
                <a:t/>
              </a:r>
              <a:endParaRPr b="0" i="0" sz="3600" u="none" cap="none" strike="noStrike">
                <a:solidFill>
                  <a:srgbClr val="656D7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ELEMENTI tango 1.2_Tavola disegno 1 copia 5 2 2.png" id="227" name="Google Shape;227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-3550444" y="825500"/>
            <a:ext cx="11756578" cy="30370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LEMENTI tango 1.2_Tavola disegno 1 copia 5 2 3.png" id="228" name="Google Shape;228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877006" y="9746880"/>
            <a:ext cx="24384001" cy="2153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813800" y="6167539"/>
            <a:ext cx="10028588" cy="133473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0" name="Google Shape;230;p20"/>
          <p:cNvGrpSpPr/>
          <p:nvPr/>
        </p:nvGrpSpPr>
        <p:grpSpPr>
          <a:xfrm>
            <a:off x="4237395" y="12610497"/>
            <a:ext cx="16828180" cy="783900"/>
            <a:chOff x="4237395" y="12610497"/>
            <a:chExt cx="16828180" cy="783900"/>
          </a:xfrm>
        </p:grpSpPr>
        <p:pic>
          <p:nvPicPr>
            <p:cNvPr id="231" name="Google Shape;231;p2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237395" y="12610497"/>
              <a:ext cx="1178018" cy="783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2" name="Google Shape;232;p20"/>
            <p:cNvSpPr txBox="1"/>
            <p:nvPr/>
          </p:nvSpPr>
          <p:spPr>
            <a:xfrm>
              <a:off x="5092075" y="12782250"/>
              <a:ext cx="15973500" cy="44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62">
                  <a:solidFill>
                    <a:srgbClr val="FFFFFF"/>
                  </a:solidFill>
                </a:rPr>
                <a:t>This project has received funding from the European Union’s Horizon Europe research and innovation programme under grant agreement No: 101070052</a:t>
              </a:r>
              <a:endPara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200">
        <p14:flip dir="l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656D78"/>
      </a:dk1>
      <a:lt1>
        <a:srgbClr val="FFFFFF"/>
      </a:lt1>
      <a:dk2>
        <a:srgbClr val="A7A7A7"/>
      </a:dk2>
      <a:lt2>
        <a:srgbClr val="535353"/>
      </a:lt2>
      <a:accent1>
        <a:srgbClr val="42A5F5"/>
      </a:accent1>
      <a:accent2>
        <a:srgbClr val="2196F3"/>
      </a:accent2>
      <a:accent3>
        <a:srgbClr val="1E88E5"/>
      </a:accent3>
      <a:accent4>
        <a:srgbClr val="1976D2"/>
      </a:accent4>
      <a:accent5>
        <a:srgbClr val="1565C0"/>
      </a:accent5>
      <a:accent6>
        <a:srgbClr val="0D47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2A5F5"/>
      </a:accent1>
      <a:accent2>
        <a:srgbClr val="2196F3"/>
      </a:accent2>
      <a:accent3>
        <a:srgbClr val="1E88E5"/>
      </a:accent3>
      <a:accent4>
        <a:srgbClr val="1976D2"/>
      </a:accent4>
      <a:accent5>
        <a:srgbClr val="1565C0"/>
      </a:accent5>
      <a:accent6>
        <a:srgbClr val="0D47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0x010100EBF33993A881D84FB3235EAADBCEB113</vt:lpwstr>
  </property>
</Properties>
</file>